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4.xml" ContentType="application/vnd.openxmlformats-officedocument.theme+xml"/>
  <Override PartName="/ppt/slideLayouts/slideLayout7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4163" r:id="rId2"/>
    <p:sldMasterId id="2147484028" r:id="rId3"/>
    <p:sldMasterId id="2147484064" r:id="rId4"/>
    <p:sldMasterId id="2147484067" r:id="rId5"/>
    <p:sldMasterId id="2147484075" r:id="rId6"/>
    <p:sldMasterId id="2147484094" r:id="rId7"/>
    <p:sldMasterId id="2147484102" r:id="rId8"/>
    <p:sldMasterId id="2147484108" r:id="rId9"/>
    <p:sldMasterId id="2147484129" r:id="rId10"/>
    <p:sldMasterId id="2147484135" r:id="rId11"/>
    <p:sldMasterId id="2147484140" r:id="rId12"/>
    <p:sldMasterId id="2147484156" r:id="rId13"/>
    <p:sldMasterId id="2147484160" r:id="rId14"/>
    <p:sldMasterId id="2147483937" r:id="rId15"/>
  </p:sldMasterIdLst>
  <p:notesMasterIdLst>
    <p:notesMasterId r:id="rId72"/>
  </p:notesMasterIdLst>
  <p:sldIdLst>
    <p:sldId id="1032" r:id="rId16"/>
    <p:sldId id="1033" r:id="rId17"/>
    <p:sldId id="1044" r:id="rId18"/>
    <p:sldId id="1045" r:id="rId19"/>
    <p:sldId id="1067" r:id="rId20"/>
    <p:sldId id="1068" r:id="rId21"/>
    <p:sldId id="1062" r:id="rId22"/>
    <p:sldId id="1064" r:id="rId23"/>
    <p:sldId id="1066" r:id="rId24"/>
    <p:sldId id="1070" r:id="rId25"/>
    <p:sldId id="1071" r:id="rId26"/>
    <p:sldId id="1037" r:id="rId27"/>
    <p:sldId id="1035" r:id="rId28"/>
    <p:sldId id="1060" r:id="rId29"/>
    <p:sldId id="1061" r:id="rId30"/>
    <p:sldId id="1072" r:id="rId31"/>
    <p:sldId id="1074" r:id="rId32"/>
    <p:sldId id="572" r:id="rId33"/>
    <p:sldId id="573" r:id="rId34"/>
    <p:sldId id="977" r:id="rId35"/>
    <p:sldId id="975" r:id="rId36"/>
    <p:sldId id="1046" r:id="rId37"/>
    <p:sldId id="1053" r:id="rId38"/>
    <p:sldId id="1056" r:id="rId39"/>
    <p:sldId id="1050" r:id="rId40"/>
    <p:sldId id="1057" r:id="rId41"/>
    <p:sldId id="1058" r:id="rId42"/>
    <p:sldId id="1075" r:id="rId43"/>
    <p:sldId id="1078" r:id="rId44"/>
    <p:sldId id="891" r:id="rId45"/>
    <p:sldId id="1079" r:id="rId46"/>
    <p:sldId id="1080" r:id="rId47"/>
    <p:sldId id="1008" r:id="rId48"/>
    <p:sldId id="881" r:id="rId49"/>
    <p:sldId id="908" r:id="rId50"/>
    <p:sldId id="882" r:id="rId51"/>
    <p:sldId id="883" r:id="rId52"/>
    <p:sldId id="884" r:id="rId53"/>
    <p:sldId id="1051" r:id="rId54"/>
    <p:sldId id="1084" r:id="rId55"/>
    <p:sldId id="1081" r:id="rId56"/>
    <p:sldId id="1083" r:id="rId57"/>
    <p:sldId id="1082" r:id="rId58"/>
    <p:sldId id="1047" r:id="rId59"/>
    <p:sldId id="1048" r:id="rId60"/>
    <p:sldId id="1059" r:id="rId61"/>
    <p:sldId id="1085" r:id="rId62"/>
    <p:sldId id="1086" r:id="rId63"/>
    <p:sldId id="1077" r:id="rId64"/>
    <p:sldId id="902" r:id="rId65"/>
    <p:sldId id="903" r:id="rId66"/>
    <p:sldId id="1087" r:id="rId67"/>
    <p:sldId id="1018" r:id="rId68"/>
    <p:sldId id="625" r:id="rId69"/>
    <p:sldId id="1073" r:id="rId70"/>
    <p:sldId id="102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7A32F1-6C9C-498F-A232-E7297B640FEE}" v="72" dt="2022-02-17T23:31:54.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sorterViewPr>
    <p:cViewPr varScale="1">
      <p:scale>
        <a:sx n="1" d="1"/>
        <a:sy n="1" d="1"/>
      </p:scale>
      <p:origin x="0" y="-89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e Catlett" userId="ad69fb47-4bb9-4d00-9329-ea1a49798634" providerId="ADAL" clId="{2D9A4D0C-817C-45B7-B1B0-479BAF0B424A}"/>
    <pc:docChg chg="undo custSel addSld modSld sldOrd addMainMaster delMainMaster">
      <pc:chgData name="Camille Catlett" userId="ad69fb47-4bb9-4d00-9329-ea1a49798634" providerId="ADAL" clId="{2D9A4D0C-817C-45B7-B1B0-479BAF0B424A}" dt="2022-02-14T01:13:11.716" v="372"/>
      <pc:docMkLst>
        <pc:docMk/>
      </pc:docMkLst>
      <pc:sldChg chg="ord">
        <pc:chgData name="Camille Catlett" userId="ad69fb47-4bb9-4d00-9329-ea1a49798634" providerId="ADAL" clId="{2D9A4D0C-817C-45B7-B1B0-479BAF0B424A}" dt="2022-02-14T01:13:11.716" v="372"/>
        <pc:sldMkLst>
          <pc:docMk/>
          <pc:sldMk cId="2001131685" sldId="1001"/>
        </pc:sldMkLst>
      </pc:sldChg>
      <pc:sldChg chg="addSp delSp modSp mod setBg">
        <pc:chgData name="Camille Catlett" userId="ad69fb47-4bb9-4d00-9329-ea1a49798634" providerId="ADAL" clId="{2D9A4D0C-817C-45B7-B1B0-479BAF0B424A}" dt="2022-02-14T01:03:45.250" v="231" actId="108"/>
        <pc:sldMkLst>
          <pc:docMk/>
          <pc:sldMk cId="1220500328" sldId="1032"/>
        </pc:sldMkLst>
        <pc:spChg chg="mod">
          <ac:chgData name="Camille Catlett" userId="ad69fb47-4bb9-4d00-9329-ea1a49798634" providerId="ADAL" clId="{2D9A4D0C-817C-45B7-B1B0-479BAF0B424A}" dt="2022-02-14T00:55:51.916" v="59" actId="403"/>
          <ac:spMkLst>
            <pc:docMk/>
            <pc:sldMk cId="1220500328" sldId="1032"/>
            <ac:spMk id="2" creationId="{1F82842B-3823-4188-AD69-1E5DC155B67F}"/>
          </ac:spMkLst>
        </pc:spChg>
        <pc:spChg chg="mod">
          <ac:chgData name="Camille Catlett" userId="ad69fb47-4bb9-4d00-9329-ea1a49798634" providerId="ADAL" clId="{2D9A4D0C-817C-45B7-B1B0-479BAF0B424A}" dt="2022-02-14T01:03:45.250" v="231" actId="108"/>
          <ac:spMkLst>
            <pc:docMk/>
            <pc:sldMk cId="1220500328" sldId="1032"/>
            <ac:spMk id="3" creationId="{61559275-3B94-42C6-8CE5-62601E5DB943}"/>
          </ac:spMkLst>
        </pc:spChg>
        <pc:spChg chg="add del mod">
          <ac:chgData name="Camille Catlett" userId="ad69fb47-4bb9-4d00-9329-ea1a49798634" providerId="ADAL" clId="{2D9A4D0C-817C-45B7-B1B0-479BAF0B424A}" dt="2022-02-14T01:02:41.709" v="181"/>
          <ac:spMkLst>
            <pc:docMk/>
            <pc:sldMk cId="1220500328" sldId="1032"/>
            <ac:spMk id="7" creationId="{119AE56B-BD34-4C1B-863F-65CC52A285E5}"/>
          </ac:spMkLst>
        </pc:spChg>
        <pc:spChg chg="add del mod">
          <ac:chgData name="Camille Catlett" userId="ad69fb47-4bb9-4d00-9329-ea1a49798634" providerId="ADAL" clId="{2D9A4D0C-817C-45B7-B1B0-479BAF0B424A}" dt="2022-02-14T01:02:41.710" v="183"/>
          <ac:spMkLst>
            <pc:docMk/>
            <pc:sldMk cId="1220500328" sldId="1032"/>
            <ac:spMk id="8" creationId="{55B276BC-85FA-47BE-BA9F-F0ED0C7E7688}"/>
          </ac:spMkLst>
        </pc:spChg>
        <pc:spChg chg="add">
          <ac:chgData name="Camille Catlett" userId="ad69fb47-4bb9-4d00-9329-ea1a49798634" providerId="ADAL" clId="{2D9A4D0C-817C-45B7-B1B0-479BAF0B424A}" dt="2022-02-14T00:54:16.655" v="1" actId="26606"/>
          <ac:spMkLst>
            <pc:docMk/>
            <pc:sldMk cId="1220500328" sldId="1032"/>
            <ac:spMk id="9" creationId="{13577A01-3DD8-4E33-BEE1-3065F7E6FB2F}"/>
          </ac:spMkLst>
        </pc:spChg>
        <pc:spChg chg="add del mod">
          <ac:chgData name="Camille Catlett" userId="ad69fb47-4bb9-4d00-9329-ea1a49798634" providerId="ADAL" clId="{2D9A4D0C-817C-45B7-B1B0-479BAF0B424A}" dt="2022-02-14T01:02:41.711" v="185"/>
          <ac:spMkLst>
            <pc:docMk/>
            <pc:sldMk cId="1220500328" sldId="1032"/>
            <ac:spMk id="10" creationId="{4786D540-DBDA-442F-A6EE-F194839F87DB}"/>
          </ac:spMkLst>
        </pc:spChg>
        <pc:spChg chg="add del mod">
          <ac:chgData name="Camille Catlett" userId="ad69fb47-4bb9-4d00-9329-ea1a49798634" providerId="ADAL" clId="{2D9A4D0C-817C-45B7-B1B0-479BAF0B424A}" dt="2022-02-14T01:02:41.703" v="179" actId="21"/>
          <ac:spMkLst>
            <pc:docMk/>
            <pc:sldMk cId="1220500328" sldId="1032"/>
            <ac:spMk id="11" creationId="{FE4ED4AD-E43D-4CA2-BDA7-A3629CE68AF9}"/>
          </ac:spMkLst>
        </pc:spChg>
        <pc:picChg chg="add mod ord">
          <ac:chgData name="Camille Catlett" userId="ad69fb47-4bb9-4d00-9329-ea1a49798634" providerId="ADAL" clId="{2D9A4D0C-817C-45B7-B1B0-479BAF0B424A}" dt="2022-02-14T00:54:16.655" v="1" actId="26606"/>
          <ac:picMkLst>
            <pc:docMk/>
            <pc:sldMk cId="1220500328" sldId="1032"/>
            <ac:picMk id="4" creationId="{EDD70F37-AD01-40F9-99E5-31AE3487ECA5}"/>
          </ac:picMkLst>
        </pc:picChg>
        <pc:picChg chg="add mod">
          <ac:chgData name="Camille Catlett" userId="ad69fb47-4bb9-4d00-9329-ea1a49798634" providerId="ADAL" clId="{2D9A4D0C-817C-45B7-B1B0-479BAF0B424A}" dt="2022-02-14T01:03:16.200" v="216" actId="1076"/>
          <ac:picMkLst>
            <pc:docMk/>
            <pc:sldMk cId="1220500328" sldId="1032"/>
            <ac:picMk id="6" creationId="{08FD36D7-2BB2-4B74-8CB2-826AD5507CA1}"/>
          </ac:picMkLst>
        </pc:picChg>
      </pc:sldChg>
      <pc:sldChg chg="addSp delSp modSp new mod modClrScheme chgLayout">
        <pc:chgData name="Camille Catlett" userId="ad69fb47-4bb9-4d00-9329-ea1a49798634" providerId="ADAL" clId="{2D9A4D0C-817C-45B7-B1B0-479BAF0B424A}" dt="2022-02-14T01:09:31.243" v="357" actId="20577"/>
        <pc:sldMkLst>
          <pc:docMk/>
          <pc:sldMk cId="3057143152" sldId="1033"/>
        </pc:sldMkLst>
        <pc:spChg chg="del mod ord">
          <ac:chgData name="Camille Catlett" userId="ad69fb47-4bb9-4d00-9329-ea1a49798634" providerId="ADAL" clId="{2D9A4D0C-817C-45B7-B1B0-479BAF0B424A}" dt="2022-02-14T01:04:47.018" v="233" actId="700"/>
          <ac:spMkLst>
            <pc:docMk/>
            <pc:sldMk cId="3057143152" sldId="1033"/>
            <ac:spMk id="2" creationId="{C29B1F17-8A99-4A6B-9E13-210462719C34}"/>
          </ac:spMkLst>
        </pc:spChg>
        <pc:spChg chg="del mod ord">
          <ac:chgData name="Camille Catlett" userId="ad69fb47-4bb9-4d00-9329-ea1a49798634" providerId="ADAL" clId="{2D9A4D0C-817C-45B7-B1B0-479BAF0B424A}" dt="2022-02-14T01:04:47.018" v="233" actId="700"/>
          <ac:spMkLst>
            <pc:docMk/>
            <pc:sldMk cId="3057143152" sldId="1033"/>
            <ac:spMk id="3" creationId="{55C3DB80-B4CC-4675-AAC3-DAC2CFAA4FAA}"/>
          </ac:spMkLst>
        </pc:spChg>
        <pc:spChg chg="add mod ord">
          <ac:chgData name="Camille Catlett" userId="ad69fb47-4bb9-4d00-9329-ea1a49798634" providerId="ADAL" clId="{2D9A4D0C-817C-45B7-B1B0-479BAF0B424A}" dt="2022-02-14T01:09:14.363" v="335" actId="20577"/>
          <ac:spMkLst>
            <pc:docMk/>
            <pc:sldMk cId="3057143152" sldId="1033"/>
            <ac:spMk id="4" creationId="{8FB200E5-EF6D-4933-BF0B-CC804CAAA168}"/>
          </ac:spMkLst>
        </pc:spChg>
        <pc:spChg chg="add mod ord">
          <ac:chgData name="Camille Catlett" userId="ad69fb47-4bb9-4d00-9329-ea1a49798634" providerId="ADAL" clId="{2D9A4D0C-817C-45B7-B1B0-479BAF0B424A}" dt="2022-02-14T01:09:31.243" v="357" actId="20577"/>
          <ac:spMkLst>
            <pc:docMk/>
            <pc:sldMk cId="3057143152" sldId="1033"/>
            <ac:spMk id="5" creationId="{E073C4AB-4AC1-4835-8EB0-3624A9B2F2D3}"/>
          </ac:spMkLst>
        </pc:spChg>
        <pc:spChg chg="add del mod ord">
          <ac:chgData name="Camille Catlett" userId="ad69fb47-4bb9-4d00-9329-ea1a49798634" providerId="ADAL" clId="{2D9A4D0C-817C-45B7-B1B0-479BAF0B424A}" dt="2022-02-14T01:05:20.275" v="289" actId="21"/>
          <ac:spMkLst>
            <pc:docMk/>
            <pc:sldMk cId="3057143152" sldId="1033"/>
            <ac:spMk id="6" creationId="{2A43CAAE-0D92-4F90-91F3-2AC6CE9595D8}"/>
          </ac:spMkLst>
        </pc:spChg>
      </pc:sldChg>
      <pc:sldChg chg="addSp delSp modSp add mod modClrScheme chgLayout">
        <pc:chgData name="Camille Catlett" userId="ad69fb47-4bb9-4d00-9329-ea1a49798634" providerId="ADAL" clId="{2D9A4D0C-817C-45B7-B1B0-479BAF0B424A}" dt="2022-02-14T01:12:33.458" v="370" actId="20577"/>
        <pc:sldMkLst>
          <pc:docMk/>
          <pc:sldMk cId="607059243" sldId="1034"/>
        </pc:sldMkLst>
        <pc:spChg chg="mod">
          <ac:chgData name="Camille Catlett" userId="ad69fb47-4bb9-4d00-9329-ea1a49798634" providerId="ADAL" clId="{2D9A4D0C-817C-45B7-B1B0-479BAF0B424A}" dt="2022-02-14T01:12:33.458" v="370" actId="20577"/>
          <ac:spMkLst>
            <pc:docMk/>
            <pc:sldMk cId="607059243" sldId="1034"/>
            <ac:spMk id="2" creationId="{200A38AC-CDBB-4AAB-9915-796097B06714}"/>
          </ac:spMkLst>
        </pc:spChg>
        <pc:spChg chg="add del mod ord">
          <ac:chgData name="Camille Catlett" userId="ad69fb47-4bb9-4d00-9329-ea1a49798634" providerId="ADAL" clId="{2D9A4D0C-817C-45B7-B1B0-479BAF0B424A}" dt="2022-02-14T01:11:41.127" v="361" actId="700"/>
          <ac:spMkLst>
            <pc:docMk/>
            <pc:sldMk cId="607059243" sldId="1034"/>
            <ac:spMk id="3" creationId="{CAEE8C27-2DA3-4A08-B794-24B6EFC22C4B}"/>
          </ac:spMkLst>
        </pc:spChg>
        <pc:spChg chg="mod ord">
          <ac:chgData name="Camille Catlett" userId="ad69fb47-4bb9-4d00-9329-ea1a49798634" providerId="ADAL" clId="{2D9A4D0C-817C-45B7-B1B0-479BAF0B424A}" dt="2022-02-14T01:11:41.127" v="361" actId="700"/>
          <ac:spMkLst>
            <pc:docMk/>
            <pc:sldMk cId="607059243" sldId="1034"/>
            <ac:spMk id="6" creationId="{ED7470AD-E600-4DCD-8322-3A4703808D49}"/>
          </ac:spMkLst>
        </pc:spChg>
      </pc:sldChg>
      <pc:sldMasterChg chg="add del addSldLayout delSldLayout">
        <pc:chgData name="Camille Catlett" userId="ad69fb47-4bb9-4d00-9329-ea1a49798634" providerId="ADAL" clId="{2D9A4D0C-817C-45B7-B1B0-479BAF0B424A}" dt="2022-02-14T01:11:41.127" v="361" actId="700"/>
        <pc:sldMasterMkLst>
          <pc:docMk/>
          <pc:sldMasterMk cId="697131858" sldId="2147483648"/>
        </pc:sldMasterMkLst>
        <pc:sldLayoutChg chg="add del">
          <pc:chgData name="Camille Catlett" userId="ad69fb47-4bb9-4d00-9329-ea1a49798634" providerId="ADAL" clId="{2D9A4D0C-817C-45B7-B1B0-479BAF0B424A}" dt="2022-02-14T01:11:41.127" v="361" actId="700"/>
          <pc:sldLayoutMkLst>
            <pc:docMk/>
            <pc:sldMasterMk cId="697131858" sldId="2147483648"/>
            <pc:sldLayoutMk cId="3940054129" sldId="2147483657"/>
          </pc:sldLayoutMkLst>
        </pc:sldLayoutChg>
      </pc:sldMasterChg>
    </pc:docChg>
  </pc:docChgLst>
  <pc:docChgLst>
    <pc:chgData name="Camille Catlett" userId="ad69fb47-4bb9-4d00-9329-ea1a49798634" providerId="ADAL" clId="{8C7A32F1-6C9C-498F-A232-E7297B640FEE}"/>
    <pc:docChg chg="undo custSel addSld delSld modSld sldOrd addMainMaster delMainMaster modMainMaster">
      <pc:chgData name="Camille Catlett" userId="ad69fb47-4bb9-4d00-9329-ea1a49798634" providerId="ADAL" clId="{8C7A32F1-6C9C-498F-A232-E7297B640FEE}" dt="2022-02-17T23:32:51.423" v="2907" actId="27107"/>
      <pc:docMkLst>
        <pc:docMk/>
      </pc:docMkLst>
      <pc:sldChg chg="del">
        <pc:chgData name="Camille Catlett" userId="ad69fb47-4bb9-4d00-9329-ea1a49798634" providerId="ADAL" clId="{8C7A32F1-6C9C-498F-A232-E7297B640FEE}" dt="2022-02-09T05:08:25.697" v="0" actId="47"/>
        <pc:sldMkLst>
          <pc:docMk/>
          <pc:sldMk cId="1663998453" sldId="256"/>
        </pc:sldMkLst>
      </pc:sldChg>
      <pc:sldChg chg="del">
        <pc:chgData name="Camille Catlett" userId="ad69fb47-4bb9-4d00-9329-ea1a49798634" providerId="ADAL" clId="{8C7A32F1-6C9C-498F-A232-E7297B640FEE}" dt="2022-02-17T03:35:38.159" v="804" actId="47"/>
        <pc:sldMkLst>
          <pc:docMk/>
          <pc:sldMk cId="1246549326" sldId="257"/>
        </pc:sldMkLst>
      </pc:sldChg>
      <pc:sldChg chg="del">
        <pc:chgData name="Camille Catlett" userId="ad69fb47-4bb9-4d00-9329-ea1a49798634" providerId="ADAL" clId="{8C7A32F1-6C9C-498F-A232-E7297B640FEE}" dt="2022-02-09T05:08:25.697" v="0" actId="47"/>
        <pc:sldMkLst>
          <pc:docMk/>
          <pc:sldMk cId="4146472518" sldId="258"/>
        </pc:sldMkLst>
      </pc:sldChg>
      <pc:sldChg chg="del">
        <pc:chgData name="Camille Catlett" userId="ad69fb47-4bb9-4d00-9329-ea1a49798634" providerId="ADAL" clId="{8C7A32F1-6C9C-498F-A232-E7297B640FEE}" dt="2022-02-09T05:08:25.697" v="0" actId="47"/>
        <pc:sldMkLst>
          <pc:docMk/>
          <pc:sldMk cId="2500864722" sldId="259"/>
        </pc:sldMkLst>
      </pc:sldChg>
      <pc:sldChg chg="del">
        <pc:chgData name="Camille Catlett" userId="ad69fb47-4bb9-4d00-9329-ea1a49798634" providerId="ADAL" clId="{8C7A32F1-6C9C-498F-A232-E7297B640FEE}" dt="2022-02-09T05:08:25.697" v="0" actId="47"/>
        <pc:sldMkLst>
          <pc:docMk/>
          <pc:sldMk cId="3444611099" sldId="273"/>
        </pc:sldMkLst>
      </pc:sldChg>
      <pc:sldChg chg="del">
        <pc:chgData name="Camille Catlett" userId="ad69fb47-4bb9-4d00-9329-ea1a49798634" providerId="ADAL" clId="{8C7A32F1-6C9C-498F-A232-E7297B640FEE}" dt="2022-02-09T05:08:25.697" v="0" actId="47"/>
        <pc:sldMkLst>
          <pc:docMk/>
          <pc:sldMk cId="4001037432" sldId="274"/>
        </pc:sldMkLst>
      </pc:sldChg>
      <pc:sldChg chg="del">
        <pc:chgData name="Camille Catlett" userId="ad69fb47-4bb9-4d00-9329-ea1a49798634" providerId="ADAL" clId="{8C7A32F1-6C9C-498F-A232-E7297B640FEE}" dt="2022-02-09T05:08:25.697" v="0" actId="47"/>
        <pc:sldMkLst>
          <pc:docMk/>
          <pc:sldMk cId="3953558155" sldId="275"/>
        </pc:sldMkLst>
      </pc:sldChg>
      <pc:sldChg chg="add del">
        <pc:chgData name="Camille Catlett" userId="ad69fb47-4bb9-4d00-9329-ea1a49798634" providerId="ADAL" clId="{8C7A32F1-6C9C-498F-A232-E7297B640FEE}" dt="2022-02-17T22:58:06.565" v="2678" actId="47"/>
        <pc:sldMkLst>
          <pc:docMk/>
          <pc:sldMk cId="1166964512" sldId="280"/>
        </pc:sldMkLst>
      </pc:sldChg>
      <pc:sldChg chg="del">
        <pc:chgData name="Camille Catlett" userId="ad69fb47-4bb9-4d00-9329-ea1a49798634" providerId="ADAL" clId="{8C7A32F1-6C9C-498F-A232-E7297B640FEE}" dt="2022-02-17T02:27:37.501" v="130" actId="47"/>
        <pc:sldMkLst>
          <pc:docMk/>
          <pc:sldMk cId="1711612537" sldId="280"/>
        </pc:sldMkLst>
      </pc:sldChg>
      <pc:sldChg chg="del">
        <pc:chgData name="Camille Catlett" userId="ad69fb47-4bb9-4d00-9329-ea1a49798634" providerId="ADAL" clId="{8C7A32F1-6C9C-498F-A232-E7297B640FEE}" dt="2022-02-17T02:27:37.501" v="130" actId="47"/>
        <pc:sldMkLst>
          <pc:docMk/>
          <pc:sldMk cId="597304639" sldId="281"/>
        </pc:sldMkLst>
      </pc:sldChg>
      <pc:sldChg chg="del">
        <pc:chgData name="Camille Catlett" userId="ad69fb47-4bb9-4d00-9329-ea1a49798634" providerId="ADAL" clId="{8C7A32F1-6C9C-498F-A232-E7297B640FEE}" dt="2022-02-17T02:27:37.501" v="130" actId="47"/>
        <pc:sldMkLst>
          <pc:docMk/>
          <pc:sldMk cId="3118853012" sldId="282"/>
        </pc:sldMkLst>
      </pc:sldChg>
      <pc:sldChg chg="add del">
        <pc:chgData name="Camille Catlett" userId="ad69fb47-4bb9-4d00-9329-ea1a49798634" providerId="ADAL" clId="{8C7A32F1-6C9C-498F-A232-E7297B640FEE}" dt="2022-02-17T03:57:14.280" v="831" actId="47"/>
        <pc:sldMkLst>
          <pc:docMk/>
          <pc:sldMk cId="930527047" sldId="328"/>
        </pc:sldMkLst>
      </pc:sldChg>
      <pc:sldChg chg="del">
        <pc:chgData name="Camille Catlett" userId="ad69fb47-4bb9-4d00-9329-ea1a49798634" providerId="ADAL" clId="{8C7A32F1-6C9C-498F-A232-E7297B640FEE}" dt="2022-02-17T03:54:18.519" v="821" actId="2696"/>
        <pc:sldMkLst>
          <pc:docMk/>
          <pc:sldMk cId="1859612706" sldId="328"/>
        </pc:sldMkLst>
      </pc:sldChg>
      <pc:sldChg chg="add del">
        <pc:chgData name="Camille Catlett" userId="ad69fb47-4bb9-4d00-9329-ea1a49798634" providerId="ADAL" clId="{8C7A32F1-6C9C-498F-A232-E7297B640FEE}" dt="2022-02-17T03:56:27.930" v="828" actId="2696"/>
        <pc:sldMkLst>
          <pc:docMk/>
          <pc:sldMk cId="4154546897" sldId="328"/>
        </pc:sldMkLst>
      </pc:sldChg>
      <pc:sldChg chg="del">
        <pc:chgData name="Camille Catlett" userId="ad69fb47-4bb9-4d00-9329-ea1a49798634" providerId="ADAL" clId="{8C7A32F1-6C9C-498F-A232-E7297B640FEE}" dt="2022-02-17T03:54:18.519" v="821" actId="2696"/>
        <pc:sldMkLst>
          <pc:docMk/>
          <pc:sldMk cId="350552059" sldId="329"/>
        </pc:sldMkLst>
      </pc:sldChg>
      <pc:sldChg chg="add del">
        <pc:chgData name="Camille Catlett" userId="ad69fb47-4bb9-4d00-9329-ea1a49798634" providerId="ADAL" clId="{8C7A32F1-6C9C-498F-A232-E7297B640FEE}" dt="2022-02-17T03:57:18.139" v="834" actId="47"/>
        <pc:sldMkLst>
          <pc:docMk/>
          <pc:sldMk cId="1832952305" sldId="329"/>
        </pc:sldMkLst>
      </pc:sldChg>
      <pc:sldChg chg="add del">
        <pc:chgData name="Camille Catlett" userId="ad69fb47-4bb9-4d00-9329-ea1a49798634" providerId="ADAL" clId="{8C7A32F1-6C9C-498F-A232-E7297B640FEE}" dt="2022-02-17T03:56:27.930" v="828" actId="2696"/>
        <pc:sldMkLst>
          <pc:docMk/>
          <pc:sldMk cId="2668606305" sldId="329"/>
        </pc:sldMkLst>
      </pc:sldChg>
      <pc:sldChg chg="add del">
        <pc:chgData name="Camille Catlett" userId="ad69fb47-4bb9-4d00-9329-ea1a49798634" providerId="ADAL" clId="{8C7A32F1-6C9C-498F-A232-E7297B640FEE}" dt="2022-02-17T03:56:27.930" v="828" actId="2696"/>
        <pc:sldMkLst>
          <pc:docMk/>
          <pc:sldMk cId="1274508765" sldId="421"/>
        </pc:sldMkLst>
      </pc:sldChg>
      <pc:sldChg chg="del">
        <pc:chgData name="Camille Catlett" userId="ad69fb47-4bb9-4d00-9329-ea1a49798634" providerId="ADAL" clId="{8C7A32F1-6C9C-498F-A232-E7297B640FEE}" dt="2022-02-17T03:54:18.519" v="821" actId="2696"/>
        <pc:sldMkLst>
          <pc:docMk/>
          <pc:sldMk cId="2465425797" sldId="421"/>
        </pc:sldMkLst>
      </pc:sldChg>
      <pc:sldChg chg="add del">
        <pc:chgData name="Camille Catlett" userId="ad69fb47-4bb9-4d00-9329-ea1a49798634" providerId="ADAL" clId="{8C7A32F1-6C9C-498F-A232-E7297B640FEE}" dt="2022-02-17T03:57:15.520" v="832" actId="47"/>
        <pc:sldMkLst>
          <pc:docMk/>
          <pc:sldMk cId="3288729056" sldId="421"/>
        </pc:sldMkLst>
      </pc:sldChg>
      <pc:sldChg chg="del">
        <pc:chgData name="Camille Catlett" userId="ad69fb47-4bb9-4d00-9329-ea1a49798634" providerId="ADAL" clId="{8C7A32F1-6C9C-498F-A232-E7297B640FEE}" dt="2022-02-17T03:54:18.519" v="821" actId="2696"/>
        <pc:sldMkLst>
          <pc:docMk/>
          <pc:sldMk cId="37068118" sldId="422"/>
        </pc:sldMkLst>
      </pc:sldChg>
      <pc:sldChg chg="add del">
        <pc:chgData name="Camille Catlett" userId="ad69fb47-4bb9-4d00-9329-ea1a49798634" providerId="ADAL" clId="{8C7A32F1-6C9C-498F-A232-E7297B640FEE}" dt="2022-02-17T03:57:16.861" v="833" actId="47"/>
        <pc:sldMkLst>
          <pc:docMk/>
          <pc:sldMk cId="938035742" sldId="422"/>
        </pc:sldMkLst>
      </pc:sldChg>
      <pc:sldChg chg="add del">
        <pc:chgData name="Camille Catlett" userId="ad69fb47-4bb9-4d00-9329-ea1a49798634" providerId="ADAL" clId="{8C7A32F1-6C9C-498F-A232-E7297B640FEE}" dt="2022-02-17T03:56:27.930" v="828" actId="2696"/>
        <pc:sldMkLst>
          <pc:docMk/>
          <pc:sldMk cId="2900718973" sldId="422"/>
        </pc:sldMkLst>
      </pc:sldChg>
      <pc:sldChg chg="del">
        <pc:chgData name="Camille Catlett" userId="ad69fb47-4bb9-4d00-9329-ea1a49798634" providerId="ADAL" clId="{8C7A32F1-6C9C-498F-A232-E7297B640FEE}" dt="2022-02-17T02:27:37.501" v="130" actId="47"/>
        <pc:sldMkLst>
          <pc:docMk/>
          <pc:sldMk cId="2087499679" sldId="542"/>
        </pc:sldMkLst>
      </pc:sldChg>
      <pc:sldChg chg="del">
        <pc:chgData name="Camille Catlett" userId="ad69fb47-4bb9-4d00-9329-ea1a49798634" providerId="ADAL" clId="{8C7A32F1-6C9C-498F-A232-E7297B640FEE}" dt="2022-02-17T02:44:16.444" v="290" actId="2696"/>
        <pc:sldMkLst>
          <pc:docMk/>
          <pc:sldMk cId="2144326315" sldId="572"/>
        </pc:sldMkLst>
      </pc:sldChg>
      <pc:sldChg chg="modSp add mod">
        <pc:chgData name="Camille Catlett" userId="ad69fb47-4bb9-4d00-9329-ea1a49798634" providerId="ADAL" clId="{8C7A32F1-6C9C-498F-A232-E7297B640FEE}" dt="2022-02-17T20:13:33.448" v="1176" actId="27636"/>
        <pc:sldMkLst>
          <pc:docMk/>
          <pc:sldMk cId="3299262569" sldId="572"/>
        </pc:sldMkLst>
        <pc:spChg chg="mod">
          <ac:chgData name="Camille Catlett" userId="ad69fb47-4bb9-4d00-9329-ea1a49798634" providerId="ADAL" clId="{8C7A32F1-6C9C-498F-A232-E7297B640FEE}" dt="2022-02-17T20:13:33.448" v="1176" actId="27636"/>
          <ac:spMkLst>
            <pc:docMk/>
            <pc:sldMk cId="3299262569" sldId="572"/>
            <ac:spMk id="18" creationId="{F0ACA786-8B7A-414F-A83A-53779F948517}"/>
          </ac:spMkLst>
        </pc:spChg>
      </pc:sldChg>
      <pc:sldChg chg="del">
        <pc:chgData name="Camille Catlett" userId="ad69fb47-4bb9-4d00-9329-ea1a49798634" providerId="ADAL" clId="{8C7A32F1-6C9C-498F-A232-E7297B640FEE}" dt="2022-02-17T02:44:16.444" v="290" actId="2696"/>
        <pc:sldMkLst>
          <pc:docMk/>
          <pc:sldMk cId="2387882245" sldId="573"/>
        </pc:sldMkLst>
      </pc:sldChg>
      <pc:sldChg chg="add">
        <pc:chgData name="Camille Catlett" userId="ad69fb47-4bb9-4d00-9329-ea1a49798634" providerId="ADAL" clId="{8C7A32F1-6C9C-498F-A232-E7297B640FEE}" dt="2022-02-17T02:44:26.761" v="291"/>
        <pc:sldMkLst>
          <pc:docMk/>
          <pc:sldMk cId="2582912712" sldId="573"/>
        </pc:sldMkLst>
      </pc:sldChg>
      <pc:sldChg chg="del">
        <pc:chgData name="Camille Catlett" userId="ad69fb47-4bb9-4d00-9329-ea1a49798634" providerId="ADAL" clId="{8C7A32F1-6C9C-498F-A232-E7297B640FEE}" dt="2022-02-17T03:53:45.559" v="819" actId="2696"/>
        <pc:sldMkLst>
          <pc:docMk/>
          <pc:sldMk cId="1161976795" sldId="692"/>
        </pc:sldMkLst>
      </pc:sldChg>
      <pc:sldChg chg="addSp delSp modSp add del mod">
        <pc:chgData name="Camille Catlett" userId="ad69fb47-4bb9-4d00-9329-ea1a49798634" providerId="ADAL" clId="{8C7A32F1-6C9C-498F-A232-E7297B640FEE}" dt="2022-02-17T22:40:08.333" v="2244" actId="47"/>
        <pc:sldMkLst>
          <pc:docMk/>
          <pc:sldMk cId="1282086232" sldId="692"/>
        </pc:sldMkLst>
        <pc:spChg chg="mod">
          <ac:chgData name="Camille Catlett" userId="ad69fb47-4bb9-4d00-9329-ea1a49798634" providerId="ADAL" clId="{8C7A32F1-6C9C-498F-A232-E7297B640FEE}" dt="2022-02-17T22:40:06.107" v="2243" actId="6549"/>
          <ac:spMkLst>
            <pc:docMk/>
            <pc:sldMk cId="1282086232" sldId="692"/>
            <ac:spMk id="2" creationId="{9882AB6C-A31E-4F85-ABE5-838CE46E5DE7}"/>
          </ac:spMkLst>
        </pc:spChg>
        <pc:spChg chg="add mod">
          <ac:chgData name="Camille Catlett" userId="ad69fb47-4bb9-4d00-9329-ea1a49798634" providerId="ADAL" clId="{8C7A32F1-6C9C-498F-A232-E7297B640FEE}" dt="2022-02-17T22:33:50.573" v="2181" actId="478"/>
          <ac:spMkLst>
            <pc:docMk/>
            <pc:sldMk cId="1282086232" sldId="692"/>
            <ac:spMk id="6" creationId="{100714E0-2CB6-454B-8E85-2D4401D65B4E}"/>
          </ac:spMkLst>
        </pc:spChg>
        <pc:picChg chg="del">
          <ac:chgData name="Camille Catlett" userId="ad69fb47-4bb9-4d00-9329-ea1a49798634" providerId="ADAL" clId="{8C7A32F1-6C9C-498F-A232-E7297B640FEE}" dt="2022-02-17T22:33:50.573" v="2181" actId="478"/>
          <ac:picMkLst>
            <pc:docMk/>
            <pc:sldMk cId="1282086232" sldId="692"/>
            <ac:picMk id="4" creationId="{5B6F4F68-7EB5-4858-BDF8-E0252DDA0075}"/>
          </ac:picMkLst>
        </pc:picChg>
        <pc:picChg chg="del mod">
          <ac:chgData name="Camille Catlett" userId="ad69fb47-4bb9-4d00-9329-ea1a49798634" providerId="ADAL" clId="{8C7A32F1-6C9C-498F-A232-E7297B640FEE}" dt="2022-02-17T22:33:47.605" v="2180" actId="478"/>
          <ac:picMkLst>
            <pc:docMk/>
            <pc:sldMk cId="1282086232" sldId="692"/>
            <ac:picMk id="5" creationId="{8D3D2784-EF0E-490D-9C26-752DB97D8F2C}"/>
          </ac:picMkLst>
        </pc:picChg>
      </pc:sldChg>
      <pc:sldChg chg="add del setBg">
        <pc:chgData name="Camille Catlett" userId="ad69fb47-4bb9-4d00-9329-ea1a49798634" providerId="ADAL" clId="{8C7A32F1-6C9C-498F-A232-E7297B640FEE}" dt="2022-02-17T22:42:33.156" v="2249" actId="47"/>
        <pc:sldMkLst>
          <pc:docMk/>
          <pc:sldMk cId="3481434218" sldId="732"/>
        </pc:sldMkLst>
      </pc:sldChg>
      <pc:sldChg chg="del">
        <pc:chgData name="Camille Catlett" userId="ad69fb47-4bb9-4d00-9329-ea1a49798634" providerId="ADAL" clId="{8C7A32F1-6C9C-498F-A232-E7297B640FEE}" dt="2022-02-17T03:53:45.559" v="819" actId="2696"/>
        <pc:sldMkLst>
          <pc:docMk/>
          <pc:sldMk cId="4173223339" sldId="732"/>
        </pc:sldMkLst>
      </pc:sldChg>
      <pc:sldChg chg="del">
        <pc:chgData name="Camille Catlett" userId="ad69fb47-4bb9-4d00-9329-ea1a49798634" providerId="ADAL" clId="{8C7A32F1-6C9C-498F-A232-E7297B640FEE}" dt="2022-02-17T02:27:24.104" v="128" actId="47"/>
        <pc:sldMkLst>
          <pc:docMk/>
          <pc:sldMk cId="3972503165" sldId="744"/>
        </pc:sldMkLst>
      </pc:sldChg>
      <pc:sldChg chg="add del setBg">
        <pc:chgData name="Camille Catlett" userId="ad69fb47-4bb9-4d00-9329-ea1a49798634" providerId="ADAL" clId="{8C7A32F1-6C9C-498F-A232-E7297B640FEE}" dt="2022-02-17T22:47:54.775" v="2410" actId="47"/>
        <pc:sldMkLst>
          <pc:docMk/>
          <pc:sldMk cId="276309357" sldId="762"/>
        </pc:sldMkLst>
      </pc:sldChg>
      <pc:sldChg chg="del">
        <pc:chgData name="Camille Catlett" userId="ad69fb47-4bb9-4d00-9329-ea1a49798634" providerId="ADAL" clId="{8C7A32F1-6C9C-498F-A232-E7297B640FEE}" dt="2022-02-17T03:53:45.559" v="819" actId="2696"/>
        <pc:sldMkLst>
          <pc:docMk/>
          <pc:sldMk cId="3402404865" sldId="762"/>
        </pc:sldMkLst>
      </pc:sldChg>
      <pc:sldChg chg="addSp modSp add mod">
        <pc:chgData name="Camille Catlett" userId="ad69fb47-4bb9-4d00-9329-ea1a49798634" providerId="ADAL" clId="{8C7A32F1-6C9C-498F-A232-E7297B640FEE}" dt="2022-02-17T22:32:48.497" v="2137" actId="14100"/>
        <pc:sldMkLst>
          <pc:docMk/>
          <pc:sldMk cId="1196301434" sldId="881"/>
        </pc:sldMkLst>
        <pc:spChg chg="add mod">
          <ac:chgData name="Camille Catlett" userId="ad69fb47-4bb9-4d00-9329-ea1a49798634" providerId="ADAL" clId="{8C7A32F1-6C9C-498F-A232-E7297B640FEE}" dt="2022-02-17T22:32:48.497" v="2137" actId="14100"/>
          <ac:spMkLst>
            <pc:docMk/>
            <pc:sldMk cId="1196301434" sldId="881"/>
            <ac:spMk id="2" creationId="{14F58A82-65BD-4AAD-91BA-95FB287A97CC}"/>
          </ac:spMkLst>
        </pc:spChg>
      </pc:sldChg>
      <pc:sldChg chg="del">
        <pc:chgData name="Camille Catlett" userId="ad69fb47-4bb9-4d00-9329-ea1a49798634" providerId="ADAL" clId="{8C7A32F1-6C9C-498F-A232-E7297B640FEE}" dt="2022-02-17T03:01:37.679" v="481" actId="2696"/>
        <pc:sldMkLst>
          <pc:docMk/>
          <pc:sldMk cId="1994932182" sldId="881"/>
        </pc:sldMkLst>
      </pc:sldChg>
      <pc:sldChg chg="add">
        <pc:chgData name="Camille Catlett" userId="ad69fb47-4bb9-4d00-9329-ea1a49798634" providerId="ADAL" clId="{8C7A32F1-6C9C-498F-A232-E7297B640FEE}" dt="2022-02-17T03:01:53.912" v="482"/>
        <pc:sldMkLst>
          <pc:docMk/>
          <pc:sldMk cId="1747252039" sldId="882"/>
        </pc:sldMkLst>
      </pc:sldChg>
      <pc:sldChg chg="del">
        <pc:chgData name="Camille Catlett" userId="ad69fb47-4bb9-4d00-9329-ea1a49798634" providerId="ADAL" clId="{8C7A32F1-6C9C-498F-A232-E7297B640FEE}" dt="2022-02-17T03:01:37.679" v="481" actId="2696"/>
        <pc:sldMkLst>
          <pc:docMk/>
          <pc:sldMk cId="3553075903" sldId="882"/>
        </pc:sldMkLst>
      </pc:sldChg>
      <pc:sldChg chg="add">
        <pc:chgData name="Camille Catlett" userId="ad69fb47-4bb9-4d00-9329-ea1a49798634" providerId="ADAL" clId="{8C7A32F1-6C9C-498F-A232-E7297B640FEE}" dt="2022-02-17T03:01:53.912" v="482"/>
        <pc:sldMkLst>
          <pc:docMk/>
          <pc:sldMk cId="3350038651" sldId="883"/>
        </pc:sldMkLst>
      </pc:sldChg>
      <pc:sldChg chg="del">
        <pc:chgData name="Camille Catlett" userId="ad69fb47-4bb9-4d00-9329-ea1a49798634" providerId="ADAL" clId="{8C7A32F1-6C9C-498F-A232-E7297B640FEE}" dt="2022-02-17T03:01:37.679" v="481" actId="2696"/>
        <pc:sldMkLst>
          <pc:docMk/>
          <pc:sldMk cId="3616316522" sldId="883"/>
        </pc:sldMkLst>
      </pc:sldChg>
      <pc:sldChg chg="add">
        <pc:chgData name="Camille Catlett" userId="ad69fb47-4bb9-4d00-9329-ea1a49798634" providerId="ADAL" clId="{8C7A32F1-6C9C-498F-A232-E7297B640FEE}" dt="2022-02-17T03:01:53.912" v="482"/>
        <pc:sldMkLst>
          <pc:docMk/>
          <pc:sldMk cId="210333443" sldId="884"/>
        </pc:sldMkLst>
      </pc:sldChg>
      <pc:sldChg chg="del">
        <pc:chgData name="Camille Catlett" userId="ad69fb47-4bb9-4d00-9329-ea1a49798634" providerId="ADAL" clId="{8C7A32F1-6C9C-498F-A232-E7297B640FEE}" dt="2022-02-17T03:01:37.679" v="481" actId="2696"/>
        <pc:sldMkLst>
          <pc:docMk/>
          <pc:sldMk cId="1937334737" sldId="884"/>
        </pc:sldMkLst>
      </pc:sldChg>
      <pc:sldChg chg="del">
        <pc:chgData name="Camille Catlett" userId="ad69fb47-4bb9-4d00-9329-ea1a49798634" providerId="ADAL" clId="{8C7A32F1-6C9C-498F-A232-E7297B640FEE}" dt="2022-02-17T03:58:48.030" v="843" actId="47"/>
        <pc:sldMkLst>
          <pc:docMk/>
          <pc:sldMk cId="4072078950" sldId="885"/>
        </pc:sldMkLst>
      </pc:sldChg>
      <pc:sldChg chg="del">
        <pc:chgData name="Camille Catlett" userId="ad69fb47-4bb9-4d00-9329-ea1a49798634" providerId="ADAL" clId="{8C7A32F1-6C9C-498F-A232-E7297B640FEE}" dt="2022-02-17T03:58:48.270" v="844" actId="47"/>
        <pc:sldMkLst>
          <pc:docMk/>
          <pc:sldMk cId="3838614295" sldId="886"/>
        </pc:sldMkLst>
      </pc:sldChg>
      <pc:sldChg chg="addSp delSp modSp del mod">
        <pc:chgData name="Camille Catlett" userId="ad69fb47-4bb9-4d00-9329-ea1a49798634" providerId="ADAL" clId="{8C7A32F1-6C9C-498F-A232-E7297B640FEE}" dt="2022-02-17T03:59:41.810" v="857" actId="47"/>
        <pc:sldMkLst>
          <pc:docMk/>
          <pc:sldMk cId="56821984" sldId="890"/>
        </pc:sldMkLst>
        <pc:spChg chg="add mod">
          <ac:chgData name="Camille Catlett" userId="ad69fb47-4bb9-4d00-9329-ea1a49798634" providerId="ADAL" clId="{8C7A32F1-6C9C-498F-A232-E7297B640FEE}" dt="2022-02-17T03:59:19.090" v="853" actId="21"/>
          <ac:spMkLst>
            <pc:docMk/>
            <pc:sldMk cId="56821984" sldId="890"/>
            <ac:spMk id="3" creationId="{9799DA20-1107-4EE8-89EA-A935A1AFC473}"/>
          </ac:spMkLst>
        </pc:spChg>
        <pc:picChg chg="del mod">
          <ac:chgData name="Camille Catlett" userId="ad69fb47-4bb9-4d00-9329-ea1a49798634" providerId="ADAL" clId="{8C7A32F1-6C9C-498F-A232-E7297B640FEE}" dt="2022-02-17T03:59:19.090" v="853" actId="21"/>
          <ac:picMkLst>
            <pc:docMk/>
            <pc:sldMk cId="56821984" sldId="890"/>
            <ac:picMk id="9" creationId="{7DF7EBFF-8635-4829-9B7F-076F2BEDC1C5}"/>
          </ac:picMkLst>
        </pc:picChg>
      </pc:sldChg>
      <pc:sldChg chg="add">
        <pc:chgData name="Camille Catlett" userId="ad69fb47-4bb9-4d00-9329-ea1a49798634" providerId="ADAL" clId="{8C7A32F1-6C9C-498F-A232-E7297B640FEE}" dt="2022-02-17T22:49:13.323" v="2415"/>
        <pc:sldMkLst>
          <pc:docMk/>
          <pc:sldMk cId="463008283" sldId="891"/>
        </pc:sldMkLst>
      </pc:sldChg>
      <pc:sldChg chg="del">
        <pc:chgData name="Camille Catlett" userId="ad69fb47-4bb9-4d00-9329-ea1a49798634" providerId="ADAL" clId="{8C7A32F1-6C9C-498F-A232-E7297B640FEE}" dt="2022-02-17T22:48:52.759" v="2414" actId="2696"/>
        <pc:sldMkLst>
          <pc:docMk/>
          <pc:sldMk cId="3455986355" sldId="891"/>
        </pc:sldMkLst>
      </pc:sldChg>
      <pc:sldChg chg="del">
        <pc:chgData name="Camille Catlett" userId="ad69fb47-4bb9-4d00-9329-ea1a49798634" providerId="ADAL" clId="{8C7A32F1-6C9C-498F-A232-E7297B640FEE}" dt="2022-02-17T03:37:06.573" v="807" actId="47"/>
        <pc:sldMkLst>
          <pc:docMk/>
          <pc:sldMk cId="3548427032" sldId="893"/>
        </pc:sldMkLst>
      </pc:sldChg>
      <pc:sldChg chg="del">
        <pc:chgData name="Camille Catlett" userId="ad69fb47-4bb9-4d00-9329-ea1a49798634" providerId="ADAL" clId="{8C7A32F1-6C9C-498F-A232-E7297B640FEE}" dt="2022-02-17T03:35:15.441" v="803" actId="47"/>
        <pc:sldMkLst>
          <pc:docMk/>
          <pc:sldMk cId="1889230050" sldId="896"/>
        </pc:sldMkLst>
      </pc:sldChg>
      <pc:sldChg chg="addSp delSp modSp add mod">
        <pc:chgData name="Camille Catlett" userId="ad69fb47-4bb9-4d00-9329-ea1a49798634" providerId="ADAL" clId="{8C7A32F1-6C9C-498F-A232-E7297B640FEE}" dt="2022-02-17T22:30:42.263" v="1999" actId="1076"/>
        <pc:sldMkLst>
          <pc:docMk/>
          <pc:sldMk cId="1675692648" sldId="908"/>
        </pc:sldMkLst>
        <pc:spChg chg="del">
          <ac:chgData name="Camille Catlett" userId="ad69fb47-4bb9-4d00-9329-ea1a49798634" providerId="ADAL" clId="{8C7A32F1-6C9C-498F-A232-E7297B640FEE}" dt="2022-02-17T22:30:36.838" v="1997" actId="21"/>
          <ac:spMkLst>
            <pc:docMk/>
            <pc:sldMk cId="1675692648" sldId="908"/>
            <ac:spMk id="2" creationId="{FDE65DD9-64CD-49CB-B55A-BD4D980B6E30}"/>
          </ac:spMkLst>
        </pc:spChg>
        <pc:picChg chg="add mod">
          <ac:chgData name="Camille Catlett" userId="ad69fb47-4bb9-4d00-9329-ea1a49798634" providerId="ADAL" clId="{8C7A32F1-6C9C-498F-A232-E7297B640FEE}" dt="2022-02-17T22:30:42.263" v="1999" actId="1076"/>
          <ac:picMkLst>
            <pc:docMk/>
            <pc:sldMk cId="1675692648" sldId="908"/>
            <ac:picMk id="3" creationId="{33382611-FE46-45D1-A4C2-0C5C3665217B}"/>
          </ac:picMkLst>
        </pc:picChg>
      </pc:sldChg>
      <pc:sldChg chg="del">
        <pc:chgData name="Camille Catlett" userId="ad69fb47-4bb9-4d00-9329-ea1a49798634" providerId="ADAL" clId="{8C7A32F1-6C9C-498F-A232-E7297B640FEE}" dt="2022-02-17T03:01:37.679" v="481" actId="2696"/>
        <pc:sldMkLst>
          <pc:docMk/>
          <pc:sldMk cId="2320889172" sldId="908"/>
        </pc:sldMkLst>
      </pc:sldChg>
      <pc:sldChg chg="del">
        <pc:chgData name="Camille Catlett" userId="ad69fb47-4bb9-4d00-9329-ea1a49798634" providerId="ADAL" clId="{8C7A32F1-6C9C-498F-A232-E7297B640FEE}" dt="2022-02-17T03:57:58.050" v="839" actId="47"/>
        <pc:sldMkLst>
          <pc:docMk/>
          <pc:sldMk cId="3354562813" sldId="918"/>
        </pc:sldMkLst>
      </pc:sldChg>
      <pc:sldChg chg="del">
        <pc:chgData name="Camille Catlett" userId="ad69fb47-4bb9-4d00-9329-ea1a49798634" providerId="ADAL" clId="{8C7A32F1-6C9C-498F-A232-E7297B640FEE}" dt="2022-02-17T03:58:14.770" v="840" actId="47"/>
        <pc:sldMkLst>
          <pc:docMk/>
          <pc:sldMk cId="3016009091" sldId="922"/>
        </pc:sldMkLst>
      </pc:sldChg>
      <pc:sldChg chg="del">
        <pc:chgData name="Camille Catlett" userId="ad69fb47-4bb9-4d00-9329-ea1a49798634" providerId="ADAL" clId="{8C7A32F1-6C9C-498F-A232-E7297B640FEE}" dt="2022-02-17T03:58:14.770" v="840" actId="47"/>
        <pc:sldMkLst>
          <pc:docMk/>
          <pc:sldMk cId="2661507812" sldId="923"/>
        </pc:sldMkLst>
      </pc:sldChg>
      <pc:sldChg chg="del">
        <pc:chgData name="Camille Catlett" userId="ad69fb47-4bb9-4d00-9329-ea1a49798634" providerId="ADAL" clId="{8C7A32F1-6C9C-498F-A232-E7297B640FEE}" dt="2022-02-17T03:31:01.503" v="764" actId="47"/>
        <pc:sldMkLst>
          <pc:docMk/>
          <pc:sldMk cId="4042079279" sldId="924"/>
        </pc:sldMkLst>
      </pc:sldChg>
      <pc:sldChg chg="del">
        <pc:chgData name="Camille Catlett" userId="ad69fb47-4bb9-4d00-9329-ea1a49798634" providerId="ADAL" clId="{8C7A32F1-6C9C-498F-A232-E7297B640FEE}" dt="2022-02-17T03:58:44.750" v="842" actId="47"/>
        <pc:sldMkLst>
          <pc:docMk/>
          <pc:sldMk cId="784778765" sldId="933"/>
        </pc:sldMkLst>
      </pc:sldChg>
      <pc:sldChg chg="del">
        <pc:chgData name="Camille Catlett" userId="ad69fb47-4bb9-4d00-9329-ea1a49798634" providerId="ADAL" clId="{8C7A32F1-6C9C-498F-A232-E7297B640FEE}" dt="2022-02-17T02:27:10.164" v="126" actId="47"/>
        <pc:sldMkLst>
          <pc:docMk/>
          <pc:sldMk cId="2113826645" sldId="968"/>
        </pc:sldMkLst>
      </pc:sldChg>
      <pc:sldChg chg="del">
        <pc:chgData name="Camille Catlett" userId="ad69fb47-4bb9-4d00-9329-ea1a49798634" providerId="ADAL" clId="{8C7A32F1-6C9C-498F-A232-E7297B640FEE}" dt="2022-02-17T02:27:10.164" v="126" actId="47"/>
        <pc:sldMkLst>
          <pc:docMk/>
          <pc:sldMk cId="2581550653" sldId="969"/>
        </pc:sldMkLst>
      </pc:sldChg>
      <pc:sldChg chg="del">
        <pc:chgData name="Camille Catlett" userId="ad69fb47-4bb9-4d00-9329-ea1a49798634" providerId="ADAL" clId="{8C7A32F1-6C9C-498F-A232-E7297B640FEE}" dt="2022-02-09T05:08:25.697" v="0" actId="47"/>
        <pc:sldMkLst>
          <pc:docMk/>
          <pc:sldMk cId="2884405496" sldId="973"/>
        </pc:sldMkLst>
      </pc:sldChg>
      <pc:sldChg chg="modSp add">
        <pc:chgData name="Camille Catlett" userId="ad69fb47-4bb9-4d00-9329-ea1a49798634" providerId="ADAL" clId="{8C7A32F1-6C9C-498F-A232-E7297B640FEE}" dt="2022-02-17T20:06:26.165" v="956"/>
        <pc:sldMkLst>
          <pc:docMk/>
          <pc:sldMk cId="945115861" sldId="975"/>
        </pc:sldMkLst>
        <pc:spChg chg="mod">
          <ac:chgData name="Camille Catlett" userId="ad69fb47-4bb9-4d00-9329-ea1a49798634" providerId="ADAL" clId="{8C7A32F1-6C9C-498F-A232-E7297B640FEE}" dt="2022-02-17T20:06:26.165" v="956"/>
          <ac:spMkLst>
            <pc:docMk/>
            <pc:sldMk cId="945115861" sldId="975"/>
            <ac:spMk id="2" creationId="{94BAE937-8725-4517-B84E-E0FECFCB00A1}"/>
          </ac:spMkLst>
        </pc:spChg>
      </pc:sldChg>
      <pc:sldChg chg="del">
        <pc:chgData name="Camille Catlett" userId="ad69fb47-4bb9-4d00-9329-ea1a49798634" providerId="ADAL" clId="{8C7A32F1-6C9C-498F-A232-E7297B640FEE}" dt="2022-02-17T02:59:02.389" v="475" actId="2696"/>
        <pc:sldMkLst>
          <pc:docMk/>
          <pc:sldMk cId="2581600193" sldId="975"/>
        </pc:sldMkLst>
      </pc:sldChg>
      <pc:sldChg chg="add del">
        <pc:chgData name="Camille Catlett" userId="ad69fb47-4bb9-4d00-9329-ea1a49798634" providerId="ADAL" clId="{8C7A32F1-6C9C-498F-A232-E7297B640FEE}" dt="2022-02-17T02:59:47.341" v="477" actId="2696"/>
        <pc:sldMkLst>
          <pc:docMk/>
          <pc:sldMk cId="4067249447" sldId="975"/>
        </pc:sldMkLst>
      </pc:sldChg>
      <pc:sldChg chg="del">
        <pc:chgData name="Camille Catlett" userId="ad69fb47-4bb9-4d00-9329-ea1a49798634" providerId="ADAL" clId="{8C7A32F1-6C9C-498F-A232-E7297B640FEE}" dt="2022-02-17T03:58:14.770" v="840" actId="47"/>
        <pc:sldMkLst>
          <pc:docMk/>
          <pc:sldMk cId="2923028223" sldId="976"/>
        </pc:sldMkLst>
      </pc:sldChg>
      <pc:sldChg chg="modSp add">
        <pc:chgData name="Camille Catlett" userId="ad69fb47-4bb9-4d00-9329-ea1a49798634" providerId="ADAL" clId="{8C7A32F1-6C9C-498F-A232-E7297B640FEE}" dt="2022-02-17T20:06:26.165" v="956"/>
        <pc:sldMkLst>
          <pc:docMk/>
          <pc:sldMk cId="9324618" sldId="977"/>
        </pc:sldMkLst>
        <pc:spChg chg="mod">
          <ac:chgData name="Camille Catlett" userId="ad69fb47-4bb9-4d00-9329-ea1a49798634" providerId="ADAL" clId="{8C7A32F1-6C9C-498F-A232-E7297B640FEE}" dt="2022-02-17T20:06:26.165" v="956"/>
          <ac:spMkLst>
            <pc:docMk/>
            <pc:sldMk cId="9324618" sldId="977"/>
            <ac:spMk id="2" creationId="{94BAE937-8725-4517-B84E-E0FECFCB00A1}"/>
          </ac:spMkLst>
        </pc:spChg>
      </pc:sldChg>
      <pc:sldChg chg="add del">
        <pc:chgData name="Camille Catlett" userId="ad69fb47-4bb9-4d00-9329-ea1a49798634" providerId="ADAL" clId="{8C7A32F1-6C9C-498F-A232-E7297B640FEE}" dt="2022-02-17T02:59:47.341" v="477" actId="2696"/>
        <pc:sldMkLst>
          <pc:docMk/>
          <pc:sldMk cId="563096785" sldId="977"/>
        </pc:sldMkLst>
      </pc:sldChg>
      <pc:sldChg chg="del">
        <pc:chgData name="Camille Catlett" userId="ad69fb47-4bb9-4d00-9329-ea1a49798634" providerId="ADAL" clId="{8C7A32F1-6C9C-498F-A232-E7297B640FEE}" dt="2022-02-17T02:58:28.700" v="473" actId="2696"/>
        <pc:sldMkLst>
          <pc:docMk/>
          <pc:sldMk cId="2697146532" sldId="977"/>
        </pc:sldMkLst>
      </pc:sldChg>
      <pc:sldChg chg="addSp delSp modSp add del mod">
        <pc:chgData name="Camille Catlett" userId="ad69fb47-4bb9-4d00-9329-ea1a49798634" providerId="ADAL" clId="{8C7A32F1-6C9C-498F-A232-E7297B640FEE}" dt="2022-02-17T03:33:01.167" v="796" actId="47"/>
        <pc:sldMkLst>
          <pc:docMk/>
          <pc:sldMk cId="2024467203" sldId="980"/>
        </pc:sldMkLst>
        <pc:spChg chg="add del mod">
          <ac:chgData name="Camille Catlett" userId="ad69fb47-4bb9-4d00-9329-ea1a49798634" providerId="ADAL" clId="{8C7A32F1-6C9C-498F-A232-E7297B640FEE}" dt="2022-02-17T03:32:40.340" v="793"/>
          <ac:spMkLst>
            <pc:docMk/>
            <pc:sldMk cId="2024467203" sldId="980"/>
            <ac:spMk id="4" creationId="{5B0A14C7-27C8-4FF2-BD8C-6BFC5AFDE739}"/>
          </ac:spMkLst>
        </pc:spChg>
        <pc:picChg chg="del mod">
          <ac:chgData name="Camille Catlett" userId="ad69fb47-4bb9-4d00-9329-ea1a49798634" providerId="ADAL" clId="{8C7A32F1-6C9C-498F-A232-E7297B640FEE}" dt="2022-02-17T03:32:30.752" v="792" actId="21"/>
          <ac:picMkLst>
            <pc:docMk/>
            <pc:sldMk cId="2024467203" sldId="980"/>
            <ac:picMk id="5" creationId="{A6C13180-EF45-4F41-9FE3-4CF6EB1843FF}"/>
          </ac:picMkLst>
        </pc:picChg>
        <pc:picChg chg="add mod">
          <ac:chgData name="Camille Catlett" userId="ad69fb47-4bb9-4d00-9329-ea1a49798634" providerId="ADAL" clId="{8C7A32F1-6C9C-498F-A232-E7297B640FEE}" dt="2022-02-17T03:32:40.340" v="793"/>
          <ac:picMkLst>
            <pc:docMk/>
            <pc:sldMk cId="2024467203" sldId="980"/>
            <ac:picMk id="6" creationId="{DC0A9D10-2F3E-4DCA-B490-EFFE07CC0A21}"/>
          </ac:picMkLst>
        </pc:picChg>
      </pc:sldChg>
      <pc:sldChg chg="del">
        <pc:chgData name="Camille Catlett" userId="ad69fb47-4bb9-4d00-9329-ea1a49798634" providerId="ADAL" clId="{8C7A32F1-6C9C-498F-A232-E7297B640FEE}" dt="2022-02-17T03:32:06.261" v="785" actId="2696"/>
        <pc:sldMkLst>
          <pc:docMk/>
          <pc:sldMk cId="4202901018" sldId="980"/>
        </pc:sldMkLst>
      </pc:sldChg>
      <pc:sldChg chg="del">
        <pc:chgData name="Camille Catlett" userId="ad69fb47-4bb9-4d00-9329-ea1a49798634" providerId="ADAL" clId="{8C7A32F1-6C9C-498F-A232-E7297B640FEE}" dt="2022-02-17T03:58:14.770" v="840" actId="47"/>
        <pc:sldMkLst>
          <pc:docMk/>
          <pc:sldMk cId="1379462176" sldId="982"/>
        </pc:sldMkLst>
      </pc:sldChg>
      <pc:sldChg chg="del">
        <pc:chgData name="Camille Catlett" userId="ad69fb47-4bb9-4d00-9329-ea1a49798634" providerId="ADAL" clId="{8C7A32F1-6C9C-498F-A232-E7297B640FEE}" dt="2022-02-17T03:58:14.770" v="840" actId="47"/>
        <pc:sldMkLst>
          <pc:docMk/>
          <pc:sldMk cId="3995969497" sldId="984"/>
        </pc:sldMkLst>
      </pc:sldChg>
      <pc:sldChg chg="del">
        <pc:chgData name="Camille Catlett" userId="ad69fb47-4bb9-4d00-9329-ea1a49798634" providerId="ADAL" clId="{8C7A32F1-6C9C-498F-A232-E7297B640FEE}" dt="2022-02-17T02:44:10.018" v="289" actId="47"/>
        <pc:sldMkLst>
          <pc:docMk/>
          <pc:sldMk cId="437935042" sldId="986"/>
        </pc:sldMkLst>
      </pc:sldChg>
      <pc:sldChg chg="del">
        <pc:chgData name="Camille Catlett" userId="ad69fb47-4bb9-4d00-9329-ea1a49798634" providerId="ADAL" clId="{8C7A32F1-6C9C-498F-A232-E7297B640FEE}" dt="2022-02-17T02:27:10.164" v="126" actId="47"/>
        <pc:sldMkLst>
          <pc:docMk/>
          <pc:sldMk cId="3963241559" sldId="987"/>
        </pc:sldMkLst>
      </pc:sldChg>
      <pc:sldChg chg="del">
        <pc:chgData name="Camille Catlett" userId="ad69fb47-4bb9-4d00-9329-ea1a49798634" providerId="ADAL" clId="{8C7A32F1-6C9C-498F-A232-E7297B640FEE}" dt="2022-02-17T02:27:10.164" v="126" actId="47"/>
        <pc:sldMkLst>
          <pc:docMk/>
          <pc:sldMk cId="725213361" sldId="988"/>
        </pc:sldMkLst>
      </pc:sldChg>
      <pc:sldChg chg="del">
        <pc:chgData name="Camille Catlett" userId="ad69fb47-4bb9-4d00-9329-ea1a49798634" providerId="ADAL" clId="{8C7A32F1-6C9C-498F-A232-E7297B640FEE}" dt="2022-02-09T05:08:25.697" v="0" actId="47"/>
        <pc:sldMkLst>
          <pc:docMk/>
          <pc:sldMk cId="3197617641" sldId="1000"/>
        </pc:sldMkLst>
      </pc:sldChg>
      <pc:sldChg chg="del">
        <pc:chgData name="Camille Catlett" userId="ad69fb47-4bb9-4d00-9329-ea1a49798634" providerId="ADAL" clId="{8C7A32F1-6C9C-498F-A232-E7297B640FEE}" dt="2022-02-17T03:37:01.228" v="805" actId="47"/>
        <pc:sldMkLst>
          <pc:docMk/>
          <pc:sldMk cId="2001131685" sldId="1001"/>
        </pc:sldMkLst>
      </pc:sldChg>
      <pc:sldChg chg="del">
        <pc:chgData name="Camille Catlett" userId="ad69fb47-4bb9-4d00-9329-ea1a49798634" providerId="ADAL" clId="{8C7A32F1-6C9C-498F-A232-E7297B640FEE}" dt="2022-02-09T05:09:32.612" v="23" actId="47"/>
        <pc:sldMkLst>
          <pc:docMk/>
          <pc:sldMk cId="2381344441" sldId="1002"/>
        </pc:sldMkLst>
      </pc:sldChg>
      <pc:sldChg chg="del ord">
        <pc:chgData name="Camille Catlett" userId="ad69fb47-4bb9-4d00-9329-ea1a49798634" providerId="ADAL" clId="{8C7A32F1-6C9C-498F-A232-E7297B640FEE}" dt="2022-02-17T02:34:13.147" v="260" actId="47"/>
        <pc:sldMkLst>
          <pc:docMk/>
          <pc:sldMk cId="4275292251" sldId="1003"/>
        </pc:sldMkLst>
      </pc:sldChg>
      <pc:sldChg chg="delSp del ord delDesignElem">
        <pc:chgData name="Camille Catlett" userId="ad69fb47-4bb9-4d00-9329-ea1a49798634" providerId="ADAL" clId="{8C7A32F1-6C9C-498F-A232-E7297B640FEE}" dt="2022-02-17T20:10:07.865" v="1146" actId="47"/>
        <pc:sldMkLst>
          <pc:docMk/>
          <pc:sldMk cId="469469923" sldId="1004"/>
        </pc:sldMkLst>
        <pc:spChg chg="del">
          <ac:chgData name="Camille Catlett" userId="ad69fb47-4bb9-4d00-9329-ea1a49798634" providerId="ADAL" clId="{8C7A32F1-6C9C-498F-A232-E7297B640FEE}" dt="2022-02-17T19:55:20.652" v="898"/>
          <ac:spMkLst>
            <pc:docMk/>
            <pc:sldMk cId="469469923" sldId="1004"/>
            <ac:spMk id="10" creationId="{43162304-DA60-4C31-9E2B-E22F8DA75FF5}"/>
          </ac:spMkLst>
        </pc:spChg>
        <pc:spChg chg="del">
          <ac:chgData name="Camille Catlett" userId="ad69fb47-4bb9-4d00-9329-ea1a49798634" providerId="ADAL" clId="{8C7A32F1-6C9C-498F-A232-E7297B640FEE}" dt="2022-02-17T19:55:20.652" v="898"/>
          <ac:spMkLst>
            <pc:docMk/>
            <pc:sldMk cId="469469923" sldId="1004"/>
            <ac:spMk id="12" creationId="{C4AE1EFF-264A-4A42-BEA1-0E875F40D74F}"/>
          </ac:spMkLst>
        </pc:spChg>
        <pc:spChg chg="del">
          <ac:chgData name="Camille Catlett" userId="ad69fb47-4bb9-4d00-9329-ea1a49798634" providerId="ADAL" clId="{8C7A32F1-6C9C-498F-A232-E7297B640FEE}" dt="2022-02-17T19:55:20.652" v="898"/>
          <ac:spMkLst>
            <pc:docMk/>
            <pc:sldMk cId="469469923" sldId="1004"/>
            <ac:spMk id="14" creationId="{5DB23C2B-2054-4D8B-9E98-9190F8E05EAD}"/>
          </ac:spMkLst>
        </pc:spChg>
        <pc:spChg chg="del">
          <ac:chgData name="Camille Catlett" userId="ad69fb47-4bb9-4d00-9329-ea1a49798634" providerId="ADAL" clId="{8C7A32F1-6C9C-498F-A232-E7297B640FEE}" dt="2022-02-17T19:55:20.652" v="898"/>
          <ac:spMkLst>
            <pc:docMk/>
            <pc:sldMk cId="469469923" sldId="1004"/>
            <ac:spMk id="16" creationId="{8797B5BC-9873-45F9-97D6-298FB5AF08FF}"/>
          </ac:spMkLst>
        </pc:spChg>
        <pc:spChg chg="del">
          <ac:chgData name="Camille Catlett" userId="ad69fb47-4bb9-4d00-9329-ea1a49798634" providerId="ADAL" clId="{8C7A32F1-6C9C-498F-A232-E7297B640FEE}" dt="2022-02-17T19:55:20.652" v="898"/>
          <ac:spMkLst>
            <pc:docMk/>
            <pc:sldMk cId="469469923" sldId="1004"/>
            <ac:spMk id="18" creationId="{665C2FCD-09A4-4B4B-AA73-F330DFE91799}"/>
          </ac:spMkLst>
        </pc:spChg>
      </pc:sldChg>
      <pc:sldChg chg="del">
        <pc:chgData name="Camille Catlett" userId="ad69fb47-4bb9-4d00-9329-ea1a49798634" providerId="ADAL" clId="{8C7A32F1-6C9C-498F-A232-E7297B640FEE}" dt="2022-02-17T02:33:54.800" v="258" actId="2696"/>
        <pc:sldMkLst>
          <pc:docMk/>
          <pc:sldMk cId="567311010" sldId="1005"/>
        </pc:sldMkLst>
      </pc:sldChg>
      <pc:sldChg chg="add del ord">
        <pc:chgData name="Camille Catlett" userId="ad69fb47-4bb9-4d00-9329-ea1a49798634" providerId="ADAL" clId="{8C7A32F1-6C9C-498F-A232-E7297B640FEE}" dt="2022-02-17T20:10:29.263" v="1147" actId="47"/>
        <pc:sldMkLst>
          <pc:docMk/>
          <pc:sldMk cId="2180411747" sldId="1005"/>
        </pc:sldMkLst>
      </pc:sldChg>
      <pc:sldChg chg="del">
        <pc:chgData name="Camille Catlett" userId="ad69fb47-4bb9-4d00-9329-ea1a49798634" providerId="ADAL" clId="{8C7A32F1-6C9C-498F-A232-E7297B640FEE}" dt="2022-02-17T03:58:44.010" v="841" actId="47"/>
        <pc:sldMkLst>
          <pc:docMk/>
          <pc:sldMk cId="1748135133" sldId="1006"/>
        </pc:sldMkLst>
      </pc:sldChg>
      <pc:sldChg chg="del">
        <pc:chgData name="Camille Catlett" userId="ad69fb47-4bb9-4d00-9329-ea1a49798634" providerId="ADAL" clId="{8C7A32F1-6C9C-498F-A232-E7297B640FEE}" dt="2022-02-17T03:58:14.770" v="840" actId="47"/>
        <pc:sldMkLst>
          <pc:docMk/>
          <pc:sldMk cId="115674085" sldId="1007"/>
        </pc:sldMkLst>
      </pc:sldChg>
      <pc:sldChg chg="modSp add del mod">
        <pc:chgData name="Camille Catlett" userId="ad69fb47-4bb9-4d00-9329-ea1a49798634" providerId="ADAL" clId="{8C7A32F1-6C9C-498F-A232-E7297B640FEE}" dt="2022-02-17T22:48:23.563" v="2412" actId="2696"/>
        <pc:sldMkLst>
          <pc:docMk/>
          <pc:sldMk cId="100296911" sldId="1008"/>
        </pc:sldMkLst>
        <pc:spChg chg="mod">
          <ac:chgData name="Camille Catlett" userId="ad69fb47-4bb9-4d00-9329-ea1a49798634" providerId="ADAL" clId="{8C7A32F1-6C9C-498F-A232-E7297B640FEE}" dt="2022-02-17T03:34:14.899" v="801" actId="20577"/>
          <ac:spMkLst>
            <pc:docMk/>
            <pc:sldMk cId="100296911" sldId="1008"/>
            <ac:spMk id="2" creationId="{66EC1B8F-871C-488B-A775-A9555C3D32D0}"/>
          </ac:spMkLst>
        </pc:spChg>
      </pc:sldChg>
      <pc:sldChg chg="del">
        <pc:chgData name="Camille Catlett" userId="ad69fb47-4bb9-4d00-9329-ea1a49798634" providerId="ADAL" clId="{8C7A32F1-6C9C-498F-A232-E7297B640FEE}" dt="2022-02-17T03:11:29.596" v="553" actId="2696"/>
        <pc:sldMkLst>
          <pc:docMk/>
          <pc:sldMk cId="681627192" sldId="1008"/>
        </pc:sldMkLst>
      </pc:sldChg>
      <pc:sldChg chg="add">
        <pc:chgData name="Camille Catlett" userId="ad69fb47-4bb9-4d00-9329-ea1a49798634" providerId="ADAL" clId="{8C7A32F1-6C9C-498F-A232-E7297B640FEE}" dt="2022-02-17T22:48:29.948" v="2413"/>
        <pc:sldMkLst>
          <pc:docMk/>
          <pc:sldMk cId="2099812787" sldId="1008"/>
        </pc:sldMkLst>
      </pc:sldChg>
      <pc:sldChg chg="add del">
        <pc:chgData name="Camille Catlett" userId="ad69fb47-4bb9-4d00-9329-ea1a49798634" providerId="ADAL" clId="{8C7A32F1-6C9C-498F-A232-E7297B640FEE}" dt="2022-02-17T03:33:40.449" v="798" actId="2696"/>
        <pc:sldMkLst>
          <pc:docMk/>
          <pc:sldMk cId="3229219870" sldId="1008"/>
        </pc:sldMkLst>
      </pc:sldChg>
      <pc:sldChg chg="add del">
        <pc:chgData name="Camille Catlett" userId="ad69fb47-4bb9-4d00-9329-ea1a49798634" providerId="ADAL" clId="{8C7A32F1-6C9C-498F-A232-E7297B640FEE}" dt="2022-02-17T03:56:27.930" v="828" actId="2696"/>
        <pc:sldMkLst>
          <pc:docMk/>
          <pc:sldMk cId="428673101" sldId="1011"/>
        </pc:sldMkLst>
      </pc:sldChg>
      <pc:sldChg chg="add del">
        <pc:chgData name="Camille Catlett" userId="ad69fb47-4bb9-4d00-9329-ea1a49798634" providerId="ADAL" clId="{8C7A32F1-6C9C-498F-A232-E7297B640FEE}" dt="2022-02-17T03:57:19.420" v="835" actId="47"/>
        <pc:sldMkLst>
          <pc:docMk/>
          <pc:sldMk cId="1091521479" sldId="1011"/>
        </pc:sldMkLst>
      </pc:sldChg>
      <pc:sldChg chg="del">
        <pc:chgData name="Camille Catlett" userId="ad69fb47-4bb9-4d00-9329-ea1a49798634" providerId="ADAL" clId="{8C7A32F1-6C9C-498F-A232-E7297B640FEE}" dt="2022-02-17T03:54:18.519" v="821" actId="2696"/>
        <pc:sldMkLst>
          <pc:docMk/>
          <pc:sldMk cId="2948396387" sldId="1011"/>
        </pc:sldMkLst>
      </pc:sldChg>
      <pc:sldChg chg="add del">
        <pc:chgData name="Camille Catlett" userId="ad69fb47-4bb9-4d00-9329-ea1a49798634" providerId="ADAL" clId="{8C7A32F1-6C9C-498F-A232-E7297B640FEE}" dt="2022-02-17T03:57:20.190" v="836" actId="47"/>
        <pc:sldMkLst>
          <pc:docMk/>
          <pc:sldMk cId="2115847113" sldId="1012"/>
        </pc:sldMkLst>
      </pc:sldChg>
      <pc:sldChg chg="add del">
        <pc:chgData name="Camille Catlett" userId="ad69fb47-4bb9-4d00-9329-ea1a49798634" providerId="ADAL" clId="{8C7A32F1-6C9C-498F-A232-E7297B640FEE}" dt="2022-02-17T03:56:27.930" v="828" actId="2696"/>
        <pc:sldMkLst>
          <pc:docMk/>
          <pc:sldMk cId="2714191932" sldId="1012"/>
        </pc:sldMkLst>
      </pc:sldChg>
      <pc:sldChg chg="del">
        <pc:chgData name="Camille Catlett" userId="ad69fb47-4bb9-4d00-9329-ea1a49798634" providerId="ADAL" clId="{8C7A32F1-6C9C-498F-A232-E7297B640FEE}" dt="2022-02-17T03:54:18.519" v="821" actId="2696"/>
        <pc:sldMkLst>
          <pc:docMk/>
          <pc:sldMk cId="3284735657" sldId="1012"/>
        </pc:sldMkLst>
      </pc:sldChg>
      <pc:sldChg chg="add del">
        <pc:chgData name="Camille Catlett" userId="ad69fb47-4bb9-4d00-9329-ea1a49798634" providerId="ADAL" clId="{8C7A32F1-6C9C-498F-A232-E7297B640FEE}" dt="2022-02-17T03:57:13.670" v="830" actId="47"/>
        <pc:sldMkLst>
          <pc:docMk/>
          <pc:sldMk cId="2471684501" sldId="1013"/>
        </pc:sldMkLst>
      </pc:sldChg>
      <pc:sldChg chg="add del">
        <pc:chgData name="Camille Catlett" userId="ad69fb47-4bb9-4d00-9329-ea1a49798634" providerId="ADAL" clId="{8C7A32F1-6C9C-498F-A232-E7297B640FEE}" dt="2022-02-17T03:55:10.460" v="823" actId="47"/>
        <pc:sldMkLst>
          <pc:docMk/>
          <pc:sldMk cId="3629016150" sldId="1013"/>
        </pc:sldMkLst>
      </pc:sldChg>
      <pc:sldChg chg="add del">
        <pc:chgData name="Camille Catlett" userId="ad69fb47-4bb9-4d00-9329-ea1a49798634" providerId="ADAL" clId="{8C7A32F1-6C9C-498F-A232-E7297B640FEE}" dt="2022-02-17T03:56:27.930" v="828" actId="2696"/>
        <pc:sldMkLst>
          <pc:docMk/>
          <pc:sldMk cId="3679154386" sldId="1013"/>
        </pc:sldMkLst>
      </pc:sldChg>
      <pc:sldChg chg="del">
        <pc:chgData name="Camille Catlett" userId="ad69fb47-4bb9-4d00-9329-ea1a49798634" providerId="ADAL" clId="{8C7A32F1-6C9C-498F-A232-E7297B640FEE}" dt="2022-02-17T03:54:18.519" v="821" actId="2696"/>
        <pc:sldMkLst>
          <pc:docMk/>
          <pc:sldMk cId="3733902561" sldId="1013"/>
        </pc:sldMkLst>
      </pc:sldChg>
      <pc:sldChg chg="del">
        <pc:chgData name="Camille Catlett" userId="ad69fb47-4bb9-4d00-9329-ea1a49798634" providerId="ADAL" clId="{8C7A32F1-6C9C-498F-A232-E7297B640FEE}" dt="2022-02-17T03:35:10.296" v="802" actId="47"/>
        <pc:sldMkLst>
          <pc:docMk/>
          <pc:sldMk cId="755391374" sldId="1014"/>
        </pc:sldMkLst>
      </pc:sldChg>
      <pc:sldChg chg="del">
        <pc:chgData name="Camille Catlett" userId="ad69fb47-4bb9-4d00-9329-ea1a49798634" providerId="ADAL" clId="{8C7A32F1-6C9C-498F-A232-E7297B640FEE}" dt="2022-02-17T03:37:01.886" v="806" actId="47"/>
        <pc:sldMkLst>
          <pc:docMk/>
          <pc:sldMk cId="3790964068" sldId="1015"/>
        </pc:sldMkLst>
      </pc:sldChg>
      <pc:sldChg chg="del">
        <pc:chgData name="Camille Catlett" userId="ad69fb47-4bb9-4d00-9329-ea1a49798634" providerId="ADAL" clId="{8C7A32F1-6C9C-498F-A232-E7297B640FEE}" dt="2022-02-17T03:11:54.021" v="555" actId="47"/>
        <pc:sldMkLst>
          <pc:docMk/>
          <pc:sldMk cId="1580427620" sldId="1016"/>
        </pc:sldMkLst>
      </pc:sldChg>
      <pc:sldChg chg="del">
        <pc:chgData name="Camille Catlett" userId="ad69fb47-4bb9-4d00-9329-ea1a49798634" providerId="ADAL" clId="{8C7A32F1-6C9C-498F-A232-E7297B640FEE}" dt="2022-02-17T03:11:55.989" v="556" actId="47"/>
        <pc:sldMkLst>
          <pc:docMk/>
          <pc:sldMk cId="3680059182" sldId="1017"/>
        </pc:sldMkLst>
      </pc:sldChg>
      <pc:sldChg chg="addSp delSp modSp mod setBg">
        <pc:chgData name="Camille Catlett" userId="ad69fb47-4bb9-4d00-9329-ea1a49798634" providerId="ADAL" clId="{8C7A32F1-6C9C-498F-A232-E7297B640FEE}" dt="2022-02-17T22:57:42.205" v="2677" actId="403"/>
        <pc:sldMkLst>
          <pc:docMk/>
          <pc:sldMk cId="2510566877" sldId="1018"/>
        </pc:sldMkLst>
        <pc:spChg chg="add mod">
          <ac:chgData name="Camille Catlett" userId="ad69fb47-4bb9-4d00-9329-ea1a49798634" providerId="ADAL" clId="{8C7A32F1-6C9C-498F-A232-E7297B640FEE}" dt="2022-02-17T22:57:42.205" v="2677" actId="403"/>
          <ac:spMkLst>
            <pc:docMk/>
            <pc:sldMk cId="2510566877" sldId="1018"/>
            <ac:spMk id="3" creationId="{6B20FF4C-128C-4DE5-AF67-EA88E0D9D8DF}"/>
          </ac:spMkLst>
        </pc:spChg>
        <pc:spChg chg="mod">
          <ac:chgData name="Camille Catlett" userId="ad69fb47-4bb9-4d00-9329-ea1a49798634" providerId="ADAL" clId="{8C7A32F1-6C9C-498F-A232-E7297B640FEE}" dt="2022-02-17T22:57:33.914" v="2673" actId="26606"/>
          <ac:spMkLst>
            <pc:docMk/>
            <pc:sldMk cId="2510566877" sldId="1018"/>
            <ac:spMk id="4" creationId="{21BDE362-40C3-40BA-8BE5-7E1E193BDA6B}"/>
          </ac:spMkLst>
        </pc:spChg>
        <pc:spChg chg="mod">
          <ac:chgData name="Camille Catlett" userId="ad69fb47-4bb9-4d00-9329-ea1a49798634" providerId="ADAL" clId="{8C7A32F1-6C9C-498F-A232-E7297B640FEE}" dt="2022-02-17T22:57:33.914" v="2673" actId="26606"/>
          <ac:spMkLst>
            <pc:docMk/>
            <pc:sldMk cId="2510566877" sldId="1018"/>
            <ac:spMk id="5" creationId="{496E8627-9F1A-4453-9DC8-7718B128CA3C}"/>
          </ac:spMkLst>
        </pc:spChg>
        <pc:spChg chg="add">
          <ac:chgData name="Camille Catlett" userId="ad69fb47-4bb9-4d00-9329-ea1a49798634" providerId="ADAL" clId="{8C7A32F1-6C9C-498F-A232-E7297B640FEE}" dt="2022-02-17T22:57:33.914" v="2673" actId="26606"/>
          <ac:spMkLst>
            <pc:docMk/>
            <pc:sldMk cId="2510566877" sldId="1018"/>
            <ac:spMk id="10" creationId="{80516254-1D9F-4F3A-9870-3A3280BE2BFE}"/>
          </ac:spMkLst>
        </pc:spChg>
        <pc:spChg chg="add">
          <ac:chgData name="Camille Catlett" userId="ad69fb47-4bb9-4d00-9329-ea1a49798634" providerId="ADAL" clId="{8C7A32F1-6C9C-498F-A232-E7297B640FEE}" dt="2022-02-17T22:57:33.914" v="2673" actId="26606"/>
          <ac:spMkLst>
            <pc:docMk/>
            <pc:sldMk cId="2510566877" sldId="1018"/>
            <ac:spMk id="12" creationId="{FC14672B-27A5-4CDA-ABAF-5E4CF4B41C23}"/>
          </ac:spMkLst>
        </pc:spChg>
        <pc:spChg chg="add">
          <ac:chgData name="Camille Catlett" userId="ad69fb47-4bb9-4d00-9329-ea1a49798634" providerId="ADAL" clId="{8C7A32F1-6C9C-498F-A232-E7297B640FEE}" dt="2022-02-17T22:57:33.914" v="2673" actId="26606"/>
          <ac:spMkLst>
            <pc:docMk/>
            <pc:sldMk cId="2510566877" sldId="1018"/>
            <ac:spMk id="16" creationId="{9A206779-5C74-4555-94BC-5845C92EC3A8}"/>
          </ac:spMkLst>
        </pc:spChg>
        <pc:picChg chg="del">
          <ac:chgData name="Camille Catlett" userId="ad69fb47-4bb9-4d00-9329-ea1a49798634" providerId="ADAL" clId="{8C7A32F1-6C9C-498F-A232-E7297B640FEE}" dt="2022-02-17T03:22:14.681" v="599" actId="478"/>
          <ac:picMkLst>
            <pc:docMk/>
            <pc:sldMk cId="2510566877" sldId="1018"/>
            <ac:picMk id="7" creationId="{0DC6E681-DE49-42FA-96CC-D70A44ABB378}"/>
          </ac:picMkLst>
        </pc:picChg>
        <pc:cxnChg chg="add">
          <ac:chgData name="Camille Catlett" userId="ad69fb47-4bb9-4d00-9329-ea1a49798634" providerId="ADAL" clId="{8C7A32F1-6C9C-498F-A232-E7297B640FEE}" dt="2022-02-17T22:57:33.914" v="2673" actId="26606"/>
          <ac:cxnSpMkLst>
            <pc:docMk/>
            <pc:sldMk cId="2510566877" sldId="1018"/>
            <ac:cxnSpMk id="14" creationId="{8D89589C-2C90-4407-A995-05EC3DD7AB14}"/>
          </ac:cxnSpMkLst>
        </pc:cxnChg>
      </pc:sldChg>
      <pc:sldChg chg="del">
        <pc:chgData name="Camille Catlett" userId="ad69fb47-4bb9-4d00-9329-ea1a49798634" providerId="ADAL" clId="{8C7A32F1-6C9C-498F-A232-E7297B640FEE}" dt="2022-02-17T02:27:29.006" v="129" actId="47"/>
        <pc:sldMkLst>
          <pc:docMk/>
          <pc:sldMk cId="1636138201" sldId="1019"/>
        </pc:sldMkLst>
      </pc:sldChg>
      <pc:sldChg chg="del">
        <pc:chgData name="Camille Catlett" userId="ad69fb47-4bb9-4d00-9329-ea1a49798634" providerId="ADAL" clId="{8C7A32F1-6C9C-498F-A232-E7297B640FEE}" dt="2022-02-17T02:27:10.164" v="126" actId="47"/>
        <pc:sldMkLst>
          <pc:docMk/>
          <pc:sldMk cId="187091084" sldId="1021"/>
        </pc:sldMkLst>
      </pc:sldChg>
      <pc:sldChg chg="del">
        <pc:chgData name="Camille Catlett" userId="ad69fb47-4bb9-4d00-9329-ea1a49798634" providerId="ADAL" clId="{8C7A32F1-6C9C-498F-A232-E7297B640FEE}" dt="2022-02-17T02:27:10.164" v="126" actId="47"/>
        <pc:sldMkLst>
          <pc:docMk/>
          <pc:sldMk cId="27495401" sldId="1022"/>
        </pc:sldMkLst>
      </pc:sldChg>
      <pc:sldChg chg="del">
        <pc:chgData name="Camille Catlett" userId="ad69fb47-4bb9-4d00-9329-ea1a49798634" providerId="ADAL" clId="{8C7A32F1-6C9C-498F-A232-E7297B640FEE}" dt="2022-02-17T02:27:15.222" v="127" actId="47"/>
        <pc:sldMkLst>
          <pc:docMk/>
          <pc:sldMk cId="3808636960" sldId="1023"/>
        </pc:sldMkLst>
      </pc:sldChg>
      <pc:sldChg chg="del">
        <pc:chgData name="Camille Catlett" userId="ad69fb47-4bb9-4d00-9329-ea1a49798634" providerId="ADAL" clId="{8C7A32F1-6C9C-498F-A232-E7297B640FEE}" dt="2022-02-17T02:27:15.222" v="127" actId="47"/>
        <pc:sldMkLst>
          <pc:docMk/>
          <pc:sldMk cId="3720674528" sldId="1024"/>
        </pc:sldMkLst>
      </pc:sldChg>
      <pc:sldChg chg="del">
        <pc:chgData name="Camille Catlett" userId="ad69fb47-4bb9-4d00-9329-ea1a49798634" providerId="ADAL" clId="{8C7A32F1-6C9C-498F-A232-E7297B640FEE}" dt="2022-02-17T02:27:15.222" v="127" actId="47"/>
        <pc:sldMkLst>
          <pc:docMk/>
          <pc:sldMk cId="2538244455" sldId="1025"/>
        </pc:sldMkLst>
      </pc:sldChg>
      <pc:sldChg chg="del">
        <pc:chgData name="Camille Catlett" userId="ad69fb47-4bb9-4d00-9329-ea1a49798634" providerId="ADAL" clId="{8C7A32F1-6C9C-498F-A232-E7297B640FEE}" dt="2022-02-17T02:27:15.222" v="127" actId="47"/>
        <pc:sldMkLst>
          <pc:docMk/>
          <pc:sldMk cId="1587434018" sldId="1026"/>
        </pc:sldMkLst>
      </pc:sldChg>
      <pc:sldChg chg="del">
        <pc:chgData name="Camille Catlett" userId="ad69fb47-4bb9-4d00-9329-ea1a49798634" providerId="ADAL" clId="{8C7A32F1-6C9C-498F-A232-E7297B640FEE}" dt="2022-02-17T02:27:15.222" v="127" actId="47"/>
        <pc:sldMkLst>
          <pc:docMk/>
          <pc:sldMk cId="2935408391" sldId="1027"/>
        </pc:sldMkLst>
      </pc:sldChg>
      <pc:sldChg chg="del">
        <pc:chgData name="Camille Catlett" userId="ad69fb47-4bb9-4d00-9329-ea1a49798634" providerId="ADAL" clId="{8C7A32F1-6C9C-498F-A232-E7297B640FEE}" dt="2022-02-17T02:27:15.222" v="127" actId="47"/>
        <pc:sldMkLst>
          <pc:docMk/>
          <pc:sldMk cId="1034216556" sldId="1028"/>
        </pc:sldMkLst>
      </pc:sldChg>
      <pc:sldChg chg="del">
        <pc:chgData name="Camille Catlett" userId="ad69fb47-4bb9-4d00-9329-ea1a49798634" providerId="ADAL" clId="{8C7A32F1-6C9C-498F-A232-E7297B640FEE}" dt="2022-02-17T02:27:24.104" v="128" actId="47"/>
        <pc:sldMkLst>
          <pc:docMk/>
          <pc:sldMk cId="878222070" sldId="1029"/>
        </pc:sldMkLst>
      </pc:sldChg>
      <pc:sldChg chg="del">
        <pc:chgData name="Camille Catlett" userId="ad69fb47-4bb9-4d00-9329-ea1a49798634" providerId="ADAL" clId="{8C7A32F1-6C9C-498F-A232-E7297B640FEE}" dt="2022-02-17T02:27:24.104" v="128" actId="47"/>
        <pc:sldMkLst>
          <pc:docMk/>
          <pc:sldMk cId="1320070842" sldId="1030"/>
        </pc:sldMkLst>
      </pc:sldChg>
      <pc:sldChg chg="del">
        <pc:chgData name="Camille Catlett" userId="ad69fb47-4bb9-4d00-9329-ea1a49798634" providerId="ADAL" clId="{8C7A32F1-6C9C-498F-A232-E7297B640FEE}" dt="2022-02-17T02:27:24.104" v="128" actId="47"/>
        <pc:sldMkLst>
          <pc:docMk/>
          <pc:sldMk cId="2715437360" sldId="1031"/>
        </pc:sldMkLst>
      </pc:sldChg>
      <pc:sldChg chg="addSp delSp modSp new mod ord delDesignElem">
        <pc:chgData name="Camille Catlett" userId="ad69fb47-4bb9-4d00-9329-ea1a49798634" providerId="ADAL" clId="{8C7A32F1-6C9C-498F-A232-E7297B640FEE}" dt="2022-02-17T20:06:26.165" v="956"/>
        <pc:sldMkLst>
          <pc:docMk/>
          <pc:sldMk cId="1220500328" sldId="1032"/>
        </pc:sldMkLst>
        <pc:spChg chg="mod">
          <ac:chgData name="Camille Catlett" userId="ad69fb47-4bb9-4d00-9329-ea1a49798634" providerId="ADAL" clId="{8C7A32F1-6C9C-498F-A232-E7297B640FEE}" dt="2022-02-17T20:06:22.703" v="955" actId="26606"/>
          <ac:spMkLst>
            <pc:docMk/>
            <pc:sldMk cId="1220500328" sldId="1032"/>
            <ac:spMk id="2" creationId="{1F82842B-3823-4188-AD69-1E5DC155B67F}"/>
          </ac:spMkLst>
        </pc:spChg>
        <pc:spChg chg="mod">
          <ac:chgData name="Camille Catlett" userId="ad69fb47-4bb9-4d00-9329-ea1a49798634" providerId="ADAL" clId="{8C7A32F1-6C9C-498F-A232-E7297B640FEE}" dt="2022-02-17T20:06:22.703" v="955" actId="26606"/>
          <ac:spMkLst>
            <pc:docMk/>
            <pc:sldMk cId="1220500328" sldId="1032"/>
            <ac:spMk id="3" creationId="{61559275-3B94-42C6-8CE5-62601E5DB943}"/>
          </ac:spMkLst>
        </pc:spChg>
        <pc:spChg chg="add del">
          <ac:chgData name="Camille Catlett" userId="ad69fb47-4bb9-4d00-9329-ea1a49798634" providerId="ADAL" clId="{8C7A32F1-6C9C-498F-A232-E7297B640FEE}" dt="2022-02-17T20:06:26.165" v="956"/>
          <ac:spMkLst>
            <pc:docMk/>
            <pc:sldMk cId="1220500328" sldId="1032"/>
            <ac:spMk id="9" creationId="{13577A01-3DD8-4E33-BEE1-3065F7E6FB2F}"/>
          </ac:spMkLst>
        </pc:spChg>
        <pc:spChg chg="add del">
          <ac:chgData name="Camille Catlett" userId="ad69fb47-4bb9-4d00-9329-ea1a49798634" providerId="ADAL" clId="{8C7A32F1-6C9C-498F-A232-E7297B640FEE}" dt="2022-02-17T20:06:22.703" v="955" actId="26606"/>
          <ac:spMkLst>
            <pc:docMk/>
            <pc:sldMk cId="1220500328" sldId="1032"/>
            <ac:spMk id="12" creationId="{6B086509-1281-468A-AAAC-1BBEDAE75736}"/>
          </ac:spMkLst>
        </pc:spChg>
        <pc:spChg chg="add del">
          <ac:chgData name="Camille Catlett" userId="ad69fb47-4bb9-4d00-9329-ea1a49798634" providerId="ADAL" clId="{8C7A32F1-6C9C-498F-A232-E7297B640FEE}" dt="2022-02-17T20:06:22.703" v="955" actId="26606"/>
          <ac:spMkLst>
            <pc:docMk/>
            <pc:sldMk cId="1220500328" sldId="1032"/>
            <ac:spMk id="13" creationId="{EEA73850-2107-4E65-85FE-EDD3F45FCDA2}"/>
          </ac:spMkLst>
        </pc:spChg>
        <pc:picChg chg="mod">
          <ac:chgData name="Camille Catlett" userId="ad69fb47-4bb9-4d00-9329-ea1a49798634" providerId="ADAL" clId="{8C7A32F1-6C9C-498F-A232-E7297B640FEE}" dt="2022-02-17T20:06:22.703" v="955" actId="26606"/>
          <ac:picMkLst>
            <pc:docMk/>
            <pc:sldMk cId="1220500328" sldId="1032"/>
            <ac:picMk id="4" creationId="{EDD70F37-AD01-40F9-99E5-31AE3487ECA5}"/>
          </ac:picMkLst>
        </pc:picChg>
        <pc:picChg chg="mod">
          <ac:chgData name="Camille Catlett" userId="ad69fb47-4bb9-4d00-9329-ea1a49798634" providerId="ADAL" clId="{8C7A32F1-6C9C-498F-A232-E7297B640FEE}" dt="2022-02-17T20:06:22.703" v="955" actId="26606"/>
          <ac:picMkLst>
            <pc:docMk/>
            <pc:sldMk cId="1220500328" sldId="1032"/>
            <ac:picMk id="6" creationId="{08FD36D7-2BB2-4B74-8CB2-826AD5507CA1}"/>
          </ac:picMkLst>
        </pc:picChg>
      </pc:sldChg>
      <pc:sldChg chg="addSp delSp modSp mod ord">
        <pc:chgData name="Camille Catlett" userId="ad69fb47-4bb9-4d00-9329-ea1a49798634" providerId="ADAL" clId="{8C7A32F1-6C9C-498F-A232-E7297B640FEE}" dt="2022-02-17T20:12:22.528" v="1153" actId="692"/>
        <pc:sldMkLst>
          <pc:docMk/>
          <pc:sldMk cId="3057143152" sldId="1033"/>
        </pc:sldMkLst>
        <pc:spChg chg="mod">
          <ac:chgData name="Camille Catlett" userId="ad69fb47-4bb9-4d00-9329-ea1a49798634" providerId="ADAL" clId="{8C7A32F1-6C9C-498F-A232-E7297B640FEE}" dt="2022-02-17T19:33:04.313" v="861" actId="207"/>
          <ac:spMkLst>
            <pc:docMk/>
            <pc:sldMk cId="3057143152" sldId="1033"/>
            <ac:spMk id="4" creationId="{8FB200E5-EF6D-4933-BF0B-CC804CAAA168}"/>
          </ac:spMkLst>
        </pc:spChg>
        <pc:spChg chg="del mod">
          <ac:chgData name="Camille Catlett" userId="ad69fb47-4bb9-4d00-9329-ea1a49798634" providerId="ADAL" clId="{8C7A32F1-6C9C-498F-A232-E7297B640FEE}" dt="2022-02-17T03:16:59.622" v="563" actId="21"/>
          <ac:spMkLst>
            <pc:docMk/>
            <pc:sldMk cId="3057143152" sldId="1033"/>
            <ac:spMk id="5" creationId="{E073C4AB-4AC1-4835-8EB0-3624A9B2F2D3}"/>
          </ac:spMkLst>
        </pc:spChg>
        <pc:picChg chg="add del mod">
          <ac:chgData name="Camille Catlett" userId="ad69fb47-4bb9-4d00-9329-ea1a49798634" providerId="ADAL" clId="{8C7A32F1-6C9C-498F-A232-E7297B640FEE}" dt="2022-02-17T20:10:52.996" v="1148" actId="478"/>
          <ac:picMkLst>
            <pc:docMk/>
            <pc:sldMk cId="3057143152" sldId="1033"/>
            <ac:picMk id="3" creationId="{5151316E-88CA-4172-B90E-4BDECB8B0697}"/>
          </ac:picMkLst>
        </pc:picChg>
        <pc:picChg chg="add mod">
          <ac:chgData name="Camille Catlett" userId="ad69fb47-4bb9-4d00-9329-ea1a49798634" providerId="ADAL" clId="{8C7A32F1-6C9C-498F-A232-E7297B640FEE}" dt="2022-02-17T20:12:22.528" v="1153" actId="692"/>
          <ac:picMkLst>
            <pc:docMk/>
            <pc:sldMk cId="3057143152" sldId="1033"/>
            <ac:picMk id="5" creationId="{67DCFBAC-7356-44CF-BE9D-9569A7C1AAC9}"/>
          </ac:picMkLst>
        </pc:picChg>
      </pc:sldChg>
      <pc:sldChg chg="modSp del mod">
        <pc:chgData name="Camille Catlett" userId="ad69fb47-4bb9-4d00-9329-ea1a49798634" providerId="ADAL" clId="{8C7A32F1-6C9C-498F-A232-E7297B640FEE}" dt="2022-02-17T01:57:15.218" v="124" actId="47"/>
        <pc:sldMkLst>
          <pc:docMk/>
          <pc:sldMk cId="607059243" sldId="1034"/>
        </pc:sldMkLst>
        <pc:spChg chg="mod">
          <ac:chgData name="Camille Catlett" userId="ad69fb47-4bb9-4d00-9329-ea1a49798634" providerId="ADAL" clId="{8C7A32F1-6C9C-498F-A232-E7297B640FEE}" dt="2022-02-17T01:54:56.649" v="85" actId="404"/>
          <ac:spMkLst>
            <pc:docMk/>
            <pc:sldMk cId="607059243" sldId="1034"/>
            <ac:spMk id="2" creationId="{200A38AC-CDBB-4AAB-9915-796097B06714}"/>
          </ac:spMkLst>
        </pc:spChg>
      </pc:sldChg>
      <pc:sldChg chg="addSp new ord">
        <pc:chgData name="Camille Catlett" userId="ad69fb47-4bb9-4d00-9329-ea1a49798634" providerId="ADAL" clId="{8C7A32F1-6C9C-498F-A232-E7297B640FEE}" dt="2022-02-17T02:42:28.918" v="282"/>
        <pc:sldMkLst>
          <pc:docMk/>
          <pc:sldMk cId="3581877428" sldId="1035"/>
        </pc:sldMkLst>
        <pc:picChg chg="add">
          <ac:chgData name="Camille Catlett" userId="ad69fb47-4bb9-4d00-9329-ea1a49798634" providerId="ADAL" clId="{8C7A32F1-6C9C-498F-A232-E7297B640FEE}" dt="2022-02-16T23:48:59.884" v="75"/>
          <ac:picMkLst>
            <pc:docMk/>
            <pc:sldMk cId="3581877428" sldId="1035"/>
            <ac:picMk id="1026" creationId="{6EB614C3-471C-455D-A695-4FE15D18586A}"/>
          </ac:picMkLst>
        </pc:picChg>
      </pc:sldChg>
      <pc:sldChg chg="addSp delSp modSp new del mod modClrScheme chgLayout">
        <pc:chgData name="Camille Catlett" userId="ad69fb47-4bb9-4d00-9329-ea1a49798634" providerId="ADAL" clId="{8C7A32F1-6C9C-498F-A232-E7297B640FEE}" dt="2022-02-17T01:57:32.867" v="125" actId="47"/>
        <pc:sldMkLst>
          <pc:docMk/>
          <pc:sldMk cId="1371310482" sldId="1036"/>
        </pc:sldMkLst>
        <pc:spChg chg="add del mod ord">
          <ac:chgData name="Camille Catlett" userId="ad69fb47-4bb9-4d00-9329-ea1a49798634" providerId="ADAL" clId="{8C7A32F1-6C9C-498F-A232-E7297B640FEE}" dt="2022-02-17T01:54:10.325" v="78" actId="700"/>
          <ac:spMkLst>
            <pc:docMk/>
            <pc:sldMk cId="1371310482" sldId="1036"/>
            <ac:spMk id="2" creationId="{F5DD9E3E-0DC9-4E7E-BAEE-E1895F8FB28B}"/>
          </ac:spMkLst>
        </pc:spChg>
        <pc:spChg chg="add del mod ord">
          <ac:chgData name="Camille Catlett" userId="ad69fb47-4bb9-4d00-9329-ea1a49798634" providerId="ADAL" clId="{8C7A32F1-6C9C-498F-A232-E7297B640FEE}" dt="2022-02-17T01:54:10.325" v="78" actId="700"/>
          <ac:spMkLst>
            <pc:docMk/>
            <pc:sldMk cId="1371310482" sldId="1036"/>
            <ac:spMk id="3" creationId="{CE211005-E3E9-4A13-AF90-82179813FC0F}"/>
          </ac:spMkLst>
        </pc:spChg>
        <pc:spChg chg="add del">
          <ac:chgData name="Camille Catlett" userId="ad69fb47-4bb9-4d00-9329-ea1a49798634" providerId="ADAL" clId="{8C7A32F1-6C9C-498F-A232-E7297B640FEE}" dt="2022-02-17T01:54:10.325" v="78" actId="700"/>
          <ac:spMkLst>
            <pc:docMk/>
            <pc:sldMk cId="1371310482" sldId="1036"/>
            <ac:spMk id="4" creationId="{8B5B3486-02D4-4D56-9E16-462DF75B1B16}"/>
          </ac:spMkLst>
        </pc:spChg>
        <pc:spChg chg="add del mod ord">
          <ac:chgData name="Camille Catlett" userId="ad69fb47-4bb9-4d00-9329-ea1a49798634" providerId="ADAL" clId="{8C7A32F1-6C9C-498F-A232-E7297B640FEE}" dt="2022-02-17T01:54:10.325" v="78" actId="700"/>
          <ac:spMkLst>
            <pc:docMk/>
            <pc:sldMk cId="1371310482" sldId="1036"/>
            <ac:spMk id="5" creationId="{BEB76B4D-9EC6-4F8D-AE4F-BEECE0EB3F5E}"/>
          </ac:spMkLst>
        </pc:spChg>
        <pc:spChg chg="add del mod ord">
          <ac:chgData name="Camille Catlett" userId="ad69fb47-4bb9-4d00-9329-ea1a49798634" providerId="ADAL" clId="{8C7A32F1-6C9C-498F-A232-E7297B640FEE}" dt="2022-02-17T01:54:10.325" v="78" actId="700"/>
          <ac:spMkLst>
            <pc:docMk/>
            <pc:sldMk cId="1371310482" sldId="1036"/>
            <ac:spMk id="6" creationId="{496694F9-ADD1-4B37-AAE9-026E02E74E44}"/>
          </ac:spMkLst>
        </pc:spChg>
      </pc:sldChg>
      <pc:sldChg chg="addSp delSp modSp new mod ord modClrScheme chgLayout">
        <pc:chgData name="Camille Catlett" userId="ad69fb47-4bb9-4d00-9329-ea1a49798634" providerId="ADAL" clId="{8C7A32F1-6C9C-498F-A232-E7297B640FEE}" dt="2022-02-17T02:42:25.414" v="280"/>
        <pc:sldMkLst>
          <pc:docMk/>
          <pc:sldMk cId="3273808694" sldId="1037"/>
        </pc:sldMkLst>
        <pc:spChg chg="del">
          <ac:chgData name="Camille Catlett" userId="ad69fb47-4bb9-4d00-9329-ea1a49798634" providerId="ADAL" clId="{8C7A32F1-6C9C-498F-A232-E7297B640FEE}" dt="2022-02-17T01:54:28.534" v="80" actId="700"/>
          <ac:spMkLst>
            <pc:docMk/>
            <pc:sldMk cId="3273808694" sldId="1037"/>
            <ac:spMk id="2" creationId="{C892C002-C844-4E3A-97DA-A3A97C69A065}"/>
          </ac:spMkLst>
        </pc:spChg>
        <pc:spChg chg="del">
          <ac:chgData name="Camille Catlett" userId="ad69fb47-4bb9-4d00-9329-ea1a49798634" providerId="ADAL" clId="{8C7A32F1-6C9C-498F-A232-E7297B640FEE}" dt="2022-02-17T01:54:28.534" v="80" actId="700"/>
          <ac:spMkLst>
            <pc:docMk/>
            <pc:sldMk cId="3273808694" sldId="1037"/>
            <ac:spMk id="3" creationId="{A054D93C-6A33-4631-806F-995B4E1B2F7A}"/>
          </ac:spMkLst>
        </pc:spChg>
        <pc:spChg chg="del">
          <ac:chgData name="Camille Catlett" userId="ad69fb47-4bb9-4d00-9329-ea1a49798634" providerId="ADAL" clId="{8C7A32F1-6C9C-498F-A232-E7297B640FEE}" dt="2022-02-17T01:54:28.534" v="80" actId="700"/>
          <ac:spMkLst>
            <pc:docMk/>
            <pc:sldMk cId="3273808694" sldId="1037"/>
            <ac:spMk id="4" creationId="{61B12FE2-9AD7-45D2-B204-D161CB80A067}"/>
          </ac:spMkLst>
        </pc:spChg>
        <pc:spChg chg="add del mod">
          <ac:chgData name="Camille Catlett" userId="ad69fb47-4bb9-4d00-9329-ea1a49798634" providerId="ADAL" clId="{8C7A32F1-6C9C-498F-A232-E7297B640FEE}" dt="2022-02-17T01:54:47.748" v="83"/>
          <ac:spMkLst>
            <pc:docMk/>
            <pc:sldMk cId="3273808694" sldId="1037"/>
            <ac:spMk id="5" creationId="{D63FF6DC-A67D-40C9-90AA-7F56495B515F}"/>
          </ac:spMkLst>
        </pc:spChg>
        <pc:spChg chg="add mod">
          <ac:chgData name="Camille Catlett" userId="ad69fb47-4bb9-4d00-9329-ea1a49798634" providerId="ADAL" clId="{8C7A32F1-6C9C-498F-A232-E7297B640FEE}" dt="2022-02-17T01:56:06.537" v="114" actId="14100"/>
          <ac:spMkLst>
            <pc:docMk/>
            <pc:sldMk cId="3273808694" sldId="1037"/>
            <ac:spMk id="6" creationId="{3002985C-3796-4A43-9E72-3C2F6742BE81}"/>
          </ac:spMkLst>
        </pc:spChg>
        <pc:picChg chg="add mod">
          <ac:chgData name="Camille Catlett" userId="ad69fb47-4bb9-4d00-9329-ea1a49798634" providerId="ADAL" clId="{8C7A32F1-6C9C-498F-A232-E7297B640FEE}" dt="2022-02-17T01:57:06.800" v="123" actId="1076"/>
          <ac:picMkLst>
            <pc:docMk/>
            <pc:sldMk cId="3273808694" sldId="1037"/>
            <ac:picMk id="2050" creationId="{9DE0690B-5819-487A-82B9-3C4E0ECCF670}"/>
          </ac:picMkLst>
        </pc:picChg>
      </pc:sldChg>
      <pc:sldChg chg="modSp new del mod ord">
        <pc:chgData name="Camille Catlett" userId="ad69fb47-4bb9-4d00-9329-ea1a49798634" providerId="ADAL" clId="{8C7A32F1-6C9C-498F-A232-E7297B640FEE}" dt="2022-02-17T19:37:26.823" v="880" actId="47"/>
        <pc:sldMkLst>
          <pc:docMk/>
          <pc:sldMk cId="2107077824" sldId="1038"/>
        </pc:sldMkLst>
        <pc:spChg chg="mod">
          <ac:chgData name="Camille Catlett" userId="ad69fb47-4bb9-4d00-9329-ea1a49798634" providerId="ADAL" clId="{8C7A32F1-6C9C-498F-A232-E7297B640FEE}" dt="2022-02-17T02:28:42.118" v="154" actId="20577"/>
          <ac:spMkLst>
            <pc:docMk/>
            <pc:sldMk cId="2107077824" sldId="1038"/>
            <ac:spMk id="2" creationId="{CE59BA86-B659-48BB-9129-E85DB01DC15B}"/>
          </ac:spMkLst>
        </pc:spChg>
        <pc:spChg chg="mod">
          <ac:chgData name="Camille Catlett" userId="ad69fb47-4bb9-4d00-9329-ea1a49798634" providerId="ADAL" clId="{8C7A32F1-6C9C-498F-A232-E7297B640FEE}" dt="2022-02-17T02:28:39.914" v="153" actId="1076"/>
          <ac:spMkLst>
            <pc:docMk/>
            <pc:sldMk cId="2107077824" sldId="1038"/>
            <ac:spMk id="4" creationId="{B4A460E9-3032-49C0-B2A2-8BA74B2686CE}"/>
          </ac:spMkLst>
        </pc:spChg>
      </pc:sldChg>
      <pc:sldChg chg="addSp delSp modSp new del mod modClrScheme chgLayout">
        <pc:chgData name="Camille Catlett" userId="ad69fb47-4bb9-4d00-9329-ea1a49798634" providerId="ADAL" clId="{8C7A32F1-6C9C-498F-A232-E7297B640FEE}" dt="2022-02-17T03:09:03.661" v="552" actId="47"/>
        <pc:sldMkLst>
          <pc:docMk/>
          <pc:sldMk cId="4097554140" sldId="1039"/>
        </pc:sldMkLst>
        <pc:spChg chg="del mod ord">
          <ac:chgData name="Camille Catlett" userId="ad69fb47-4bb9-4d00-9329-ea1a49798634" providerId="ADAL" clId="{8C7A32F1-6C9C-498F-A232-E7297B640FEE}" dt="2022-02-17T02:29:46.408" v="156" actId="700"/>
          <ac:spMkLst>
            <pc:docMk/>
            <pc:sldMk cId="4097554140" sldId="1039"/>
            <ac:spMk id="2" creationId="{AAABD390-AE84-486C-BF18-D1082623EB14}"/>
          </ac:spMkLst>
        </pc:spChg>
        <pc:spChg chg="del mod ord">
          <ac:chgData name="Camille Catlett" userId="ad69fb47-4bb9-4d00-9329-ea1a49798634" providerId="ADAL" clId="{8C7A32F1-6C9C-498F-A232-E7297B640FEE}" dt="2022-02-17T02:29:46.408" v="156" actId="700"/>
          <ac:spMkLst>
            <pc:docMk/>
            <pc:sldMk cId="4097554140" sldId="1039"/>
            <ac:spMk id="3" creationId="{3C88AADB-9073-4B2F-A1ED-005FF04F8A77}"/>
          </ac:spMkLst>
        </pc:spChg>
        <pc:spChg chg="del">
          <ac:chgData name="Camille Catlett" userId="ad69fb47-4bb9-4d00-9329-ea1a49798634" providerId="ADAL" clId="{8C7A32F1-6C9C-498F-A232-E7297B640FEE}" dt="2022-02-17T02:29:46.408" v="156" actId="700"/>
          <ac:spMkLst>
            <pc:docMk/>
            <pc:sldMk cId="4097554140" sldId="1039"/>
            <ac:spMk id="4" creationId="{17BA731A-E9F8-49E4-BE62-CD36AEFF0222}"/>
          </ac:spMkLst>
        </pc:spChg>
        <pc:spChg chg="add mod ord">
          <ac:chgData name="Camille Catlett" userId="ad69fb47-4bb9-4d00-9329-ea1a49798634" providerId="ADAL" clId="{8C7A32F1-6C9C-498F-A232-E7297B640FEE}" dt="2022-02-17T02:31:07.165" v="251" actId="404"/>
          <ac:spMkLst>
            <pc:docMk/>
            <pc:sldMk cId="4097554140" sldId="1039"/>
            <ac:spMk id="5" creationId="{AAB67DFC-FC45-470E-ADE6-FBE6B1077E48}"/>
          </ac:spMkLst>
        </pc:spChg>
        <pc:spChg chg="add del mod ord">
          <ac:chgData name="Camille Catlett" userId="ad69fb47-4bb9-4d00-9329-ea1a49798634" providerId="ADAL" clId="{8C7A32F1-6C9C-498F-A232-E7297B640FEE}" dt="2022-02-17T02:31:55.677" v="257" actId="27636"/>
          <ac:spMkLst>
            <pc:docMk/>
            <pc:sldMk cId="4097554140" sldId="1039"/>
            <ac:spMk id="6" creationId="{D97FAFD3-8F52-4287-9963-5EB9DE0B92A6}"/>
          </ac:spMkLst>
        </pc:spChg>
        <pc:picChg chg="add del mod ord">
          <ac:chgData name="Camille Catlett" userId="ad69fb47-4bb9-4d00-9329-ea1a49798634" providerId="ADAL" clId="{8C7A32F1-6C9C-498F-A232-E7297B640FEE}" dt="2022-02-17T02:31:52.589" v="255" actId="22"/>
          <ac:picMkLst>
            <pc:docMk/>
            <pc:sldMk cId="4097554140" sldId="1039"/>
            <ac:picMk id="8" creationId="{33AE59D6-08C5-4AE1-8E80-D9B2F7883AB3}"/>
          </ac:picMkLst>
        </pc:picChg>
      </pc:sldChg>
      <pc:sldChg chg="delSp modSp add del mod">
        <pc:chgData name="Camille Catlett" userId="ad69fb47-4bb9-4d00-9329-ea1a49798634" providerId="ADAL" clId="{8C7A32F1-6C9C-498F-A232-E7297B640FEE}" dt="2022-02-17T03:04:13.052" v="548" actId="47"/>
        <pc:sldMkLst>
          <pc:docMk/>
          <pc:sldMk cId="606123350" sldId="1040"/>
        </pc:sldMkLst>
        <pc:picChg chg="del mod">
          <ac:chgData name="Camille Catlett" userId="ad69fb47-4bb9-4d00-9329-ea1a49798634" providerId="ADAL" clId="{8C7A32F1-6C9C-498F-A232-E7297B640FEE}" dt="2022-02-17T03:03:48.359" v="544" actId="21"/>
          <ac:picMkLst>
            <pc:docMk/>
            <pc:sldMk cId="606123350" sldId="1040"/>
            <ac:picMk id="8" creationId="{B8CBED80-7CBC-477E-9BD4-C7B423B8F3CA}"/>
          </ac:picMkLst>
        </pc:picChg>
      </pc:sldChg>
      <pc:sldChg chg="add del">
        <pc:chgData name="Camille Catlett" userId="ad69fb47-4bb9-4d00-9329-ea1a49798634" providerId="ADAL" clId="{8C7A32F1-6C9C-498F-A232-E7297B640FEE}" dt="2022-02-17T03:04:21.452" v="549" actId="47"/>
        <pc:sldMkLst>
          <pc:docMk/>
          <pc:sldMk cId="2102977746" sldId="1041"/>
        </pc:sldMkLst>
      </pc:sldChg>
      <pc:sldChg chg="add del">
        <pc:chgData name="Camille Catlett" userId="ad69fb47-4bb9-4d00-9329-ea1a49798634" providerId="ADAL" clId="{8C7A32F1-6C9C-498F-A232-E7297B640FEE}" dt="2022-02-17T03:55:16.710" v="824" actId="47"/>
        <pc:sldMkLst>
          <pc:docMk/>
          <pc:sldMk cId="1433620920" sldId="1042"/>
        </pc:sldMkLst>
      </pc:sldChg>
      <pc:sldChg chg="add del">
        <pc:chgData name="Camille Catlett" userId="ad69fb47-4bb9-4d00-9329-ea1a49798634" providerId="ADAL" clId="{8C7A32F1-6C9C-498F-A232-E7297B640FEE}" dt="2022-02-17T03:55:17.360" v="825" actId="47"/>
        <pc:sldMkLst>
          <pc:docMk/>
          <pc:sldMk cId="1119483480" sldId="1043"/>
        </pc:sldMkLst>
      </pc:sldChg>
      <pc:sldChg chg="modSp add mod">
        <pc:chgData name="Camille Catlett" userId="ad69fb47-4bb9-4d00-9329-ea1a49798634" providerId="ADAL" clId="{8C7A32F1-6C9C-498F-A232-E7297B640FEE}" dt="2022-02-17T19:33:18.731" v="864" actId="14100"/>
        <pc:sldMkLst>
          <pc:docMk/>
          <pc:sldMk cId="2133251081" sldId="1044"/>
        </pc:sldMkLst>
        <pc:picChg chg="mod">
          <ac:chgData name="Camille Catlett" userId="ad69fb47-4bb9-4d00-9329-ea1a49798634" providerId="ADAL" clId="{8C7A32F1-6C9C-498F-A232-E7297B640FEE}" dt="2022-02-17T19:33:18.731" v="864" actId="14100"/>
          <ac:picMkLst>
            <pc:docMk/>
            <pc:sldMk cId="2133251081" sldId="1044"/>
            <ac:picMk id="15" creationId="{00000000-0000-0000-0000-000000000000}"/>
          </ac:picMkLst>
        </pc:picChg>
      </pc:sldChg>
      <pc:sldChg chg="addSp delSp modSp add mod">
        <pc:chgData name="Camille Catlett" userId="ad69fb47-4bb9-4d00-9329-ea1a49798634" providerId="ADAL" clId="{8C7A32F1-6C9C-498F-A232-E7297B640FEE}" dt="2022-02-17T19:36:09.208" v="878" actId="14100"/>
        <pc:sldMkLst>
          <pc:docMk/>
          <pc:sldMk cId="653189005" sldId="1045"/>
        </pc:sldMkLst>
        <pc:spChg chg="mod">
          <ac:chgData name="Camille Catlett" userId="ad69fb47-4bb9-4d00-9329-ea1a49798634" providerId="ADAL" clId="{8C7A32F1-6C9C-498F-A232-E7297B640FEE}" dt="2022-02-17T19:33:25.763" v="865" actId="1076"/>
          <ac:spMkLst>
            <pc:docMk/>
            <pc:sldMk cId="653189005" sldId="1045"/>
            <ac:spMk id="17" creationId="{D4CAAC79-4B6A-4EEF-8AE9-E0EF96439E7D}"/>
          </ac:spMkLst>
        </pc:spChg>
        <pc:picChg chg="add del mod">
          <ac:chgData name="Camille Catlett" userId="ad69fb47-4bb9-4d00-9329-ea1a49798634" providerId="ADAL" clId="{8C7A32F1-6C9C-498F-A232-E7297B640FEE}" dt="2022-02-17T19:35:04.308" v="869"/>
          <ac:picMkLst>
            <pc:docMk/>
            <pc:sldMk cId="653189005" sldId="1045"/>
            <ac:picMk id="2" creationId="{F05F6B55-C398-4402-B4E7-A78B4E880A59}"/>
          </ac:picMkLst>
        </pc:picChg>
        <pc:picChg chg="add del">
          <ac:chgData name="Camille Catlett" userId="ad69fb47-4bb9-4d00-9329-ea1a49798634" providerId="ADAL" clId="{8C7A32F1-6C9C-498F-A232-E7297B640FEE}" dt="2022-02-17T19:35:42.616" v="875"/>
          <ac:picMkLst>
            <pc:docMk/>
            <pc:sldMk cId="653189005" sldId="1045"/>
            <ac:picMk id="3" creationId="{44BFB567-EC86-4B4F-81F3-A60FE05A07D8}"/>
          </ac:picMkLst>
        </pc:picChg>
        <pc:picChg chg="add mod">
          <ac:chgData name="Camille Catlett" userId="ad69fb47-4bb9-4d00-9329-ea1a49798634" providerId="ADAL" clId="{8C7A32F1-6C9C-498F-A232-E7297B640FEE}" dt="2022-02-17T19:36:09.208" v="878" actId="14100"/>
          <ac:picMkLst>
            <pc:docMk/>
            <pc:sldMk cId="653189005" sldId="1045"/>
            <ac:picMk id="5" creationId="{D8172FD3-DFA1-41CC-9C3F-10FBAF771152}"/>
          </ac:picMkLst>
        </pc:picChg>
        <pc:picChg chg="add del mod">
          <ac:chgData name="Camille Catlett" userId="ad69fb47-4bb9-4d00-9329-ea1a49798634" providerId="ADAL" clId="{8C7A32F1-6C9C-498F-A232-E7297B640FEE}" dt="2022-02-17T19:35:26.895" v="873"/>
          <ac:picMkLst>
            <pc:docMk/>
            <pc:sldMk cId="653189005" sldId="1045"/>
            <ac:picMk id="1026" creationId="{FB2FEAA1-41D8-4D1E-96F4-0EACDCAEBC43}"/>
          </ac:picMkLst>
        </pc:picChg>
      </pc:sldChg>
      <pc:sldChg chg="addSp delSp modSp new mod">
        <pc:chgData name="Camille Catlett" userId="ad69fb47-4bb9-4d00-9329-ea1a49798634" providerId="ADAL" clId="{8C7A32F1-6C9C-498F-A232-E7297B640FEE}" dt="2022-02-17T20:13:59.903" v="1177" actId="14100"/>
        <pc:sldMkLst>
          <pc:docMk/>
          <pc:sldMk cId="372056745" sldId="1046"/>
        </pc:sldMkLst>
        <pc:spChg chg="mod">
          <ac:chgData name="Camille Catlett" userId="ad69fb47-4bb9-4d00-9329-ea1a49798634" providerId="ADAL" clId="{8C7A32F1-6C9C-498F-A232-E7297B640FEE}" dt="2022-02-17T02:49:08.076" v="372" actId="20577"/>
          <ac:spMkLst>
            <pc:docMk/>
            <pc:sldMk cId="372056745" sldId="1046"/>
            <ac:spMk id="2" creationId="{1172A538-B042-4E7C-8907-352F7414B1EC}"/>
          </ac:spMkLst>
        </pc:spChg>
        <pc:picChg chg="add del">
          <ac:chgData name="Camille Catlett" userId="ad69fb47-4bb9-4d00-9329-ea1a49798634" providerId="ADAL" clId="{8C7A32F1-6C9C-498F-A232-E7297B640FEE}" dt="2022-02-17T02:48:26.604" v="358"/>
          <ac:picMkLst>
            <pc:docMk/>
            <pc:sldMk cId="372056745" sldId="1046"/>
            <ac:picMk id="3" creationId="{F88D55DD-BEBC-4E58-AD97-7EECA02D9F5B}"/>
          </ac:picMkLst>
        </pc:picChg>
        <pc:picChg chg="add mod">
          <ac:chgData name="Camille Catlett" userId="ad69fb47-4bb9-4d00-9329-ea1a49798634" providerId="ADAL" clId="{8C7A32F1-6C9C-498F-A232-E7297B640FEE}" dt="2022-02-17T20:13:59.903" v="1177" actId="14100"/>
          <ac:picMkLst>
            <pc:docMk/>
            <pc:sldMk cId="372056745" sldId="1046"/>
            <ac:picMk id="5" creationId="{39234D39-1723-4A26-AD1E-E0CF7C3C9C05}"/>
          </ac:picMkLst>
        </pc:picChg>
      </pc:sldChg>
      <pc:sldChg chg="addSp modSp new del mod">
        <pc:chgData name="Camille Catlett" userId="ad69fb47-4bb9-4d00-9329-ea1a49798634" providerId="ADAL" clId="{8C7A32F1-6C9C-498F-A232-E7297B640FEE}" dt="2022-02-17T03:08:34.080" v="550" actId="2696"/>
        <pc:sldMkLst>
          <pc:docMk/>
          <pc:sldMk cId="1650527216" sldId="1047"/>
        </pc:sldMkLst>
        <pc:spChg chg="mod">
          <ac:chgData name="Camille Catlett" userId="ad69fb47-4bb9-4d00-9329-ea1a49798634" providerId="ADAL" clId="{8C7A32F1-6C9C-498F-A232-E7297B640FEE}" dt="2022-02-17T03:03:39.382" v="542" actId="20577"/>
          <ac:spMkLst>
            <pc:docMk/>
            <pc:sldMk cId="1650527216" sldId="1047"/>
            <ac:spMk id="2" creationId="{8AE80161-B818-4432-969D-67E2413D5593}"/>
          </ac:spMkLst>
        </pc:spChg>
        <pc:picChg chg="add mod">
          <ac:chgData name="Camille Catlett" userId="ad69fb47-4bb9-4d00-9329-ea1a49798634" providerId="ADAL" clId="{8C7A32F1-6C9C-498F-A232-E7297B640FEE}" dt="2022-02-17T03:03:58.989" v="547" actId="1076"/>
          <ac:picMkLst>
            <pc:docMk/>
            <pc:sldMk cId="1650527216" sldId="1047"/>
            <ac:picMk id="3" creationId="{569D1BDA-650C-40DC-AFA8-C8657CACF674}"/>
          </ac:picMkLst>
        </pc:picChg>
      </pc:sldChg>
      <pc:sldChg chg="add del">
        <pc:chgData name="Camille Catlett" userId="ad69fb47-4bb9-4d00-9329-ea1a49798634" providerId="ADAL" clId="{8C7A32F1-6C9C-498F-A232-E7297B640FEE}" dt="2022-02-17T03:57:39.590" v="837" actId="2696"/>
        <pc:sldMkLst>
          <pc:docMk/>
          <pc:sldMk cId="1684604301" sldId="1047"/>
        </pc:sldMkLst>
      </pc:sldChg>
      <pc:sldChg chg="add">
        <pc:chgData name="Camille Catlett" userId="ad69fb47-4bb9-4d00-9329-ea1a49798634" providerId="ADAL" clId="{8C7A32F1-6C9C-498F-A232-E7297B640FEE}" dt="2022-02-17T03:57:49.311" v="838"/>
        <pc:sldMkLst>
          <pc:docMk/>
          <pc:sldMk cId="3235262162" sldId="1047"/>
        </pc:sldMkLst>
      </pc:sldChg>
      <pc:sldChg chg="add">
        <pc:chgData name="Camille Catlett" userId="ad69fb47-4bb9-4d00-9329-ea1a49798634" providerId="ADAL" clId="{8C7A32F1-6C9C-498F-A232-E7297B640FEE}" dt="2022-02-17T03:57:49.311" v="838"/>
        <pc:sldMkLst>
          <pc:docMk/>
          <pc:sldMk cId="3109308480" sldId="1048"/>
        </pc:sldMkLst>
      </pc:sldChg>
      <pc:sldChg chg="addSp delSp modSp add del mod">
        <pc:chgData name="Camille Catlett" userId="ad69fb47-4bb9-4d00-9329-ea1a49798634" providerId="ADAL" clId="{8C7A32F1-6C9C-498F-A232-E7297B640FEE}" dt="2022-02-17T03:57:39.590" v="837" actId="2696"/>
        <pc:sldMkLst>
          <pc:docMk/>
          <pc:sldMk cId="3836724775" sldId="1048"/>
        </pc:sldMkLst>
        <pc:spChg chg="mod">
          <ac:chgData name="Camille Catlett" userId="ad69fb47-4bb9-4d00-9329-ea1a49798634" providerId="ADAL" clId="{8C7A32F1-6C9C-498F-A232-E7297B640FEE}" dt="2022-02-17T02:51:54.884" v="455" actId="20577"/>
          <ac:spMkLst>
            <pc:docMk/>
            <pc:sldMk cId="3836724775" sldId="1048"/>
            <ac:spMk id="2" creationId="{1172A538-B042-4E7C-8907-352F7414B1EC}"/>
          </ac:spMkLst>
        </pc:spChg>
        <pc:picChg chg="add mod">
          <ac:chgData name="Camille Catlett" userId="ad69fb47-4bb9-4d00-9329-ea1a49798634" providerId="ADAL" clId="{8C7A32F1-6C9C-498F-A232-E7297B640FEE}" dt="2022-02-17T02:51:24.396" v="418" actId="14100"/>
          <ac:picMkLst>
            <pc:docMk/>
            <pc:sldMk cId="3836724775" sldId="1048"/>
            <ac:picMk id="4" creationId="{26CE73EE-3DB2-457B-9B41-389FEFDDB106}"/>
          </ac:picMkLst>
        </pc:picChg>
        <pc:picChg chg="del">
          <ac:chgData name="Camille Catlett" userId="ad69fb47-4bb9-4d00-9329-ea1a49798634" providerId="ADAL" clId="{8C7A32F1-6C9C-498F-A232-E7297B640FEE}" dt="2022-02-17T02:50:24.997" v="413" actId="478"/>
          <ac:picMkLst>
            <pc:docMk/>
            <pc:sldMk cId="3836724775" sldId="1048"/>
            <ac:picMk id="5" creationId="{39234D39-1723-4A26-AD1E-E0CF7C3C9C05}"/>
          </ac:picMkLst>
        </pc:picChg>
      </pc:sldChg>
      <pc:sldChg chg="addSp delSp modSp add del mod">
        <pc:chgData name="Camille Catlett" userId="ad69fb47-4bb9-4d00-9329-ea1a49798634" providerId="ADAL" clId="{8C7A32F1-6C9C-498F-A232-E7297B640FEE}" dt="2022-02-17T22:48:17.738" v="2411" actId="47"/>
        <pc:sldMkLst>
          <pc:docMk/>
          <pc:sldMk cId="1262855644" sldId="1049"/>
        </pc:sldMkLst>
        <pc:picChg chg="del">
          <ac:chgData name="Camille Catlett" userId="ad69fb47-4bb9-4d00-9329-ea1a49798634" providerId="ADAL" clId="{8C7A32F1-6C9C-498F-A232-E7297B640FEE}" dt="2022-02-17T02:52:06.509" v="457" actId="478"/>
          <ac:picMkLst>
            <pc:docMk/>
            <pc:sldMk cId="1262855644" sldId="1049"/>
            <ac:picMk id="4" creationId="{26CE73EE-3DB2-457B-9B41-389FEFDDB106}"/>
          </ac:picMkLst>
        </pc:picChg>
        <pc:picChg chg="add mod">
          <ac:chgData name="Camille Catlett" userId="ad69fb47-4bb9-4d00-9329-ea1a49798634" providerId="ADAL" clId="{8C7A32F1-6C9C-498F-A232-E7297B640FEE}" dt="2022-02-17T02:53:34.843" v="461" actId="14100"/>
          <ac:picMkLst>
            <pc:docMk/>
            <pc:sldMk cId="1262855644" sldId="1049"/>
            <ac:picMk id="5" creationId="{8AF2FC90-C191-4A70-B892-BE43BE1A0847}"/>
          </ac:picMkLst>
        </pc:picChg>
      </pc:sldChg>
      <pc:sldChg chg="addSp delSp modSp add mod ord">
        <pc:chgData name="Camille Catlett" userId="ad69fb47-4bb9-4d00-9329-ea1a49798634" providerId="ADAL" clId="{8C7A32F1-6C9C-498F-A232-E7297B640FEE}" dt="2022-02-17T20:17:53.031" v="1341" actId="207"/>
        <pc:sldMkLst>
          <pc:docMk/>
          <pc:sldMk cId="990445437" sldId="1050"/>
        </pc:sldMkLst>
        <pc:spChg chg="mod">
          <ac:chgData name="Camille Catlett" userId="ad69fb47-4bb9-4d00-9329-ea1a49798634" providerId="ADAL" clId="{8C7A32F1-6C9C-498F-A232-E7297B640FEE}" dt="2022-02-17T20:17:53.031" v="1341" actId="207"/>
          <ac:spMkLst>
            <pc:docMk/>
            <pc:sldMk cId="990445437" sldId="1050"/>
            <ac:spMk id="2" creationId="{1172A538-B042-4E7C-8907-352F7414B1EC}"/>
          </ac:spMkLst>
        </pc:spChg>
        <pc:picChg chg="del">
          <ac:chgData name="Camille Catlett" userId="ad69fb47-4bb9-4d00-9329-ea1a49798634" providerId="ADAL" clId="{8C7A32F1-6C9C-498F-A232-E7297B640FEE}" dt="2022-02-17T02:54:25.638" v="463" actId="478"/>
          <ac:picMkLst>
            <pc:docMk/>
            <pc:sldMk cId="990445437" sldId="1050"/>
            <ac:picMk id="4" creationId="{26CE73EE-3DB2-457B-9B41-389FEFDDB106}"/>
          </ac:picMkLst>
        </pc:picChg>
        <pc:picChg chg="add mod">
          <ac:chgData name="Camille Catlett" userId="ad69fb47-4bb9-4d00-9329-ea1a49798634" providerId="ADAL" clId="{8C7A32F1-6C9C-498F-A232-E7297B640FEE}" dt="2022-02-17T02:56:07.669" v="472" actId="1076"/>
          <ac:picMkLst>
            <pc:docMk/>
            <pc:sldMk cId="990445437" sldId="1050"/>
            <ac:picMk id="5" creationId="{6D5368EC-01ED-4126-BD36-C2BA8CB02607}"/>
          </ac:picMkLst>
        </pc:picChg>
      </pc:sldChg>
      <pc:sldChg chg="addSp delSp modSp add del mod">
        <pc:chgData name="Camille Catlett" userId="ad69fb47-4bb9-4d00-9329-ea1a49798634" providerId="ADAL" clId="{8C7A32F1-6C9C-498F-A232-E7297B640FEE}" dt="2022-02-17T03:33:30.999" v="797" actId="47"/>
        <pc:sldMkLst>
          <pc:docMk/>
          <pc:sldMk cId="137490635" sldId="1051"/>
        </pc:sldMkLst>
        <pc:spChg chg="mod">
          <ac:chgData name="Camille Catlett" userId="ad69fb47-4bb9-4d00-9329-ea1a49798634" providerId="ADAL" clId="{8C7A32F1-6C9C-498F-A232-E7297B640FEE}" dt="2022-02-17T03:31:36.977" v="783" actId="20577"/>
          <ac:spMkLst>
            <pc:docMk/>
            <pc:sldMk cId="137490635" sldId="1051"/>
            <ac:spMk id="2" creationId="{1172A538-B042-4E7C-8907-352F7414B1EC}"/>
          </ac:spMkLst>
        </pc:spChg>
        <pc:picChg chg="add mod">
          <ac:chgData name="Camille Catlett" userId="ad69fb47-4bb9-4d00-9329-ea1a49798634" providerId="ADAL" clId="{8C7A32F1-6C9C-498F-A232-E7297B640FEE}" dt="2022-02-17T03:32:54.688" v="795" actId="1076"/>
          <ac:picMkLst>
            <pc:docMk/>
            <pc:sldMk cId="137490635" sldId="1051"/>
            <ac:picMk id="3" creationId="{BAE9B3AD-4D83-421B-B093-925801BC96F1}"/>
          </ac:picMkLst>
        </pc:picChg>
        <pc:picChg chg="del">
          <ac:chgData name="Camille Catlett" userId="ad69fb47-4bb9-4d00-9329-ea1a49798634" providerId="ADAL" clId="{8C7A32F1-6C9C-498F-A232-E7297B640FEE}" dt="2022-02-17T03:31:42.967" v="784" actId="478"/>
          <ac:picMkLst>
            <pc:docMk/>
            <pc:sldMk cId="137490635" sldId="1051"/>
            <ac:picMk id="4" creationId="{26CE73EE-3DB2-457B-9B41-389FEFDDB106}"/>
          </ac:picMkLst>
        </pc:picChg>
      </pc:sldChg>
      <pc:sldChg chg="new del">
        <pc:chgData name="Camille Catlett" userId="ad69fb47-4bb9-4d00-9329-ea1a49798634" providerId="ADAL" clId="{8C7A32F1-6C9C-498F-A232-E7297B640FEE}" dt="2022-02-17T03:21:58.059" v="566" actId="47"/>
        <pc:sldMkLst>
          <pc:docMk/>
          <pc:sldMk cId="465342672" sldId="1051"/>
        </pc:sldMkLst>
      </pc:sldChg>
      <pc:sldChg chg="addSp delSp modSp add mod ord">
        <pc:chgData name="Camille Catlett" userId="ad69fb47-4bb9-4d00-9329-ea1a49798634" providerId="ADAL" clId="{8C7A32F1-6C9C-498F-A232-E7297B640FEE}" dt="2022-02-17T22:43:12.308" v="2255"/>
        <pc:sldMkLst>
          <pc:docMk/>
          <pc:sldMk cId="2075711238" sldId="1051"/>
        </pc:sldMkLst>
        <pc:spChg chg="mod">
          <ac:chgData name="Camille Catlett" userId="ad69fb47-4bb9-4d00-9329-ea1a49798634" providerId="ADAL" clId="{8C7A32F1-6C9C-498F-A232-E7297B640FEE}" dt="2022-02-17T22:32:17.531" v="2100" actId="20577"/>
          <ac:spMkLst>
            <pc:docMk/>
            <pc:sldMk cId="2075711238" sldId="1051"/>
            <ac:spMk id="2" creationId="{1172A538-B042-4E7C-8907-352F7414B1EC}"/>
          </ac:spMkLst>
        </pc:spChg>
        <pc:picChg chg="add del">
          <ac:chgData name="Camille Catlett" userId="ad69fb47-4bb9-4d00-9329-ea1a49798634" providerId="ADAL" clId="{8C7A32F1-6C9C-498F-A232-E7297B640FEE}" dt="2022-02-17T03:40:11.160" v="811"/>
          <ac:picMkLst>
            <pc:docMk/>
            <pc:sldMk cId="2075711238" sldId="1051"/>
            <ac:picMk id="3" creationId="{0CC8EE75-0BBF-4CFC-84A5-7904BED2CAEB}"/>
          </ac:picMkLst>
        </pc:picChg>
        <pc:picChg chg="del">
          <ac:chgData name="Camille Catlett" userId="ad69fb47-4bb9-4d00-9329-ea1a49798634" providerId="ADAL" clId="{8C7A32F1-6C9C-498F-A232-E7297B640FEE}" dt="2022-02-17T03:38:31.673" v="809" actId="478"/>
          <ac:picMkLst>
            <pc:docMk/>
            <pc:sldMk cId="2075711238" sldId="1051"/>
            <ac:picMk id="4" creationId="{26CE73EE-3DB2-457B-9B41-389FEFDDB106}"/>
          </ac:picMkLst>
        </pc:picChg>
        <pc:picChg chg="add mod">
          <ac:chgData name="Camille Catlett" userId="ad69fb47-4bb9-4d00-9329-ea1a49798634" providerId="ADAL" clId="{8C7A32F1-6C9C-498F-A232-E7297B640FEE}" dt="2022-02-17T22:37:15.329" v="2186" actId="1076"/>
          <ac:picMkLst>
            <pc:docMk/>
            <pc:sldMk cId="2075711238" sldId="1051"/>
            <ac:picMk id="4" creationId="{CD832EE2-6485-4E85-AA05-62FF84BEF2EB}"/>
          </ac:picMkLst>
        </pc:picChg>
        <pc:picChg chg="add del mod">
          <ac:chgData name="Camille Catlett" userId="ad69fb47-4bb9-4d00-9329-ea1a49798634" providerId="ADAL" clId="{8C7A32F1-6C9C-498F-A232-E7297B640FEE}" dt="2022-02-17T22:35:36.105" v="2182" actId="478"/>
          <ac:picMkLst>
            <pc:docMk/>
            <pc:sldMk cId="2075711238" sldId="1051"/>
            <ac:picMk id="6" creationId="{CED34AC3-E0A9-42A4-B914-02D00FAF466F}"/>
          </ac:picMkLst>
        </pc:picChg>
      </pc:sldChg>
      <pc:sldChg chg="delSp add del mod">
        <pc:chgData name="Camille Catlett" userId="ad69fb47-4bb9-4d00-9329-ea1a49798634" providerId="ADAL" clId="{8C7A32F1-6C9C-498F-A232-E7297B640FEE}" dt="2022-02-17T03:02:12.218" v="483" actId="47"/>
        <pc:sldMkLst>
          <pc:docMk/>
          <pc:sldMk cId="3181093818" sldId="1051"/>
        </pc:sldMkLst>
        <pc:picChg chg="del">
          <ac:chgData name="Camille Catlett" userId="ad69fb47-4bb9-4d00-9329-ea1a49798634" providerId="ADAL" clId="{8C7A32F1-6C9C-498F-A232-E7297B640FEE}" dt="2022-02-17T03:01:01.166" v="480" actId="478"/>
          <ac:picMkLst>
            <pc:docMk/>
            <pc:sldMk cId="3181093818" sldId="1051"/>
            <ac:picMk id="4" creationId="{26CE73EE-3DB2-457B-9B41-389FEFDDB106}"/>
          </ac:picMkLst>
        </pc:picChg>
      </pc:sldChg>
      <pc:sldChg chg="add del">
        <pc:chgData name="Camille Catlett" userId="ad69fb47-4bb9-4d00-9329-ea1a49798634" providerId="ADAL" clId="{8C7A32F1-6C9C-498F-A232-E7297B640FEE}" dt="2022-02-17T03:59:54.950" v="858" actId="47"/>
        <pc:sldMkLst>
          <pc:docMk/>
          <pc:sldMk cId="3794422288" sldId="1052"/>
        </pc:sldMkLst>
      </pc:sldChg>
      <pc:sldChg chg="addSp modSp add mod">
        <pc:chgData name="Camille Catlett" userId="ad69fb47-4bb9-4d00-9329-ea1a49798634" providerId="ADAL" clId="{8C7A32F1-6C9C-498F-A232-E7297B640FEE}" dt="2022-02-17T20:15:54.619" v="1226" actId="403"/>
        <pc:sldMkLst>
          <pc:docMk/>
          <pc:sldMk cId="1045504013" sldId="1053"/>
        </pc:sldMkLst>
        <pc:spChg chg="add mod">
          <ac:chgData name="Camille Catlett" userId="ad69fb47-4bb9-4d00-9329-ea1a49798634" providerId="ADAL" clId="{8C7A32F1-6C9C-498F-A232-E7297B640FEE}" dt="2022-02-17T20:15:54.619" v="1226" actId="403"/>
          <ac:spMkLst>
            <pc:docMk/>
            <pc:sldMk cId="1045504013" sldId="1053"/>
            <ac:spMk id="3" creationId="{EF258E26-9063-4870-A41C-95AD8152306B}"/>
          </ac:spMkLst>
        </pc:spChg>
        <pc:picChg chg="mod">
          <ac:chgData name="Camille Catlett" userId="ad69fb47-4bb9-4d00-9329-ea1a49798634" providerId="ADAL" clId="{8C7A32F1-6C9C-498F-A232-E7297B640FEE}" dt="2022-02-17T20:15:13.799" v="1180" actId="1076"/>
          <ac:picMkLst>
            <pc:docMk/>
            <pc:sldMk cId="1045504013" sldId="1053"/>
            <ac:picMk id="5" creationId="{A0D81E51-1403-469C-B5D7-16644E7D4F65}"/>
          </ac:picMkLst>
        </pc:picChg>
      </pc:sldChg>
      <pc:sldChg chg="add del">
        <pc:chgData name="Camille Catlett" userId="ad69fb47-4bb9-4d00-9329-ea1a49798634" providerId="ADAL" clId="{8C7A32F1-6C9C-498F-A232-E7297B640FEE}" dt="2022-02-17T03:56:27.930" v="828" actId="2696"/>
        <pc:sldMkLst>
          <pc:docMk/>
          <pc:sldMk cId="1752562511" sldId="1053"/>
        </pc:sldMkLst>
      </pc:sldChg>
      <pc:sldChg chg="add del">
        <pc:chgData name="Camille Catlett" userId="ad69fb47-4bb9-4d00-9329-ea1a49798634" providerId="ADAL" clId="{8C7A32F1-6C9C-498F-A232-E7297B640FEE}" dt="2022-02-17T03:56:27.930" v="828" actId="2696"/>
        <pc:sldMkLst>
          <pc:docMk/>
          <pc:sldMk cId="1941128562" sldId="1054"/>
        </pc:sldMkLst>
      </pc:sldChg>
      <pc:sldChg chg="add del">
        <pc:chgData name="Camille Catlett" userId="ad69fb47-4bb9-4d00-9329-ea1a49798634" providerId="ADAL" clId="{8C7A32F1-6C9C-498F-A232-E7297B640FEE}" dt="2022-02-17T23:32:29.357" v="2905" actId="47"/>
        <pc:sldMkLst>
          <pc:docMk/>
          <pc:sldMk cId="3083996743" sldId="1054"/>
        </pc:sldMkLst>
      </pc:sldChg>
      <pc:sldChg chg="add del">
        <pc:chgData name="Camille Catlett" userId="ad69fb47-4bb9-4d00-9329-ea1a49798634" providerId="ADAL" clId="{8C7A32F1-6C9C-498F-A232-E7297B640FEE}" dt="2022-02-17T23:32:32.370" v="2906" actId="47"/>
        <pc:sldMkLst>
          <pc:docMk/>
          <pc:sldMk cId="3728437039" sldId="1055"/>
        </pc:sldMkLst>
      </pc:sldChg>
      <pc:sldChg chg="add del">
        <pc:chgData name="Camille Catlett" userId="ad69fb47-4bb9-4d00-9329-ea1a49798634" providerId="ADAL" clId="{8C7A32F1-6C9C-498F-A232-E7297B640FEE}" dt="2022-02-17T03:56:27.930" v="828" actId="2696"/>
        <pc:sldMkLst>
          <pc:docMk/>
          <pc:sldMk cId="4172166673" sldId="1055"/>
        </pc:sldMkLst>
      </pc:sldChg>
      <pc:sldChg chg="add">
        <pc:chgData name="Camille Catlett" userId="ad69fb47-4bb9-4d00-9329-ea1a49798634" providerId="ADAL" clId="{8C7A32F1-6C9C-498F-A232-E7297B640FEE}" dt="2022-02-17T03:56:56.520" v="829"/>
        <pc:sldMkLst>
          <pc:docMk/>
          <pc:sldMk cId="200106329" sldId="1056"/>
        </pc:sldMkLst>
      </pc:sldChg>
      <pc:sldChg chg="add del">
        <pc:chgData name="Camille Catlett" userId="ad69fb47-4bb9-4d00-9329-ea1a49798634" providerId="ADAL" clId="{8C7A32F1-6C9C-498F-A232-E7297B640FEE}" dt="2022-02-17T03:56:27.930" v="828" actId="2696"/>
        <pc:sldMkLst>
          <pc:docMk/>
          <pc:sldMk cId="428308678" sldId="1056"/>
        </pc:sldMkLst>
      </pc:sldChg>
      <pc:sldChg chg="add del">
        <pc:chgData name="Camille Catlett" userId="ad69fb47-4bb9-4d00-9329-ea1a49798634" providerId="ADAL" clId="{8C7A32F1-6C9C-498F-A232-E7297B640FEE}" dt="2022-02-17T03:56:27.930" v="828" actId="2696"/>
        <pc:sldMkLst>
          <pc:docMk/>
          <pc:sldMk cId="2517305074" sldId="1057"/>
        </pc:sldMkLst>
      </pc:sldChg>
      <pc:sldChg chg="add">
        <pc:chgData name="Camille Catlett" userId="ad69fb47-4bb9-4d00-9329-ea1a49798634" providerId="ADAL" clId="{8C7A32F1-6C9C-498F-A232-E7297B640FEE}" dt="2022-02-17T03:56:56.520" v="829"/>
        <pc:sldMkLst>
          <pc:docMk/>
          <pc:sldMk cId="3397620678" sldId="1057"/>
        </pc:sldMkLst>
      </pc:sldChg>
      <pc:sldChg chg="add del">
        <pc:chgData name="Camille Catlett" userId="ad69fb47-4bb9-4d00-9329-ea1a49798634" providerId="ADAL" clId="{8C7A32F1-6C9C-498F-A232-E7297B640FEE}" dt="2022-02-17T03:56:27.930" v="828" actId="2696"/>
        <pc:sldMkLst>
          <pc:docMk/>
          <pc:sldMk cId="2175509918" sldId="1058"/>
        </pc:sldMkLst>
      </pc:sldChg>
      <pc:sldChg chg="modSp add mod">
        <pc:chgData name="Camille Catlett" userId="ad69fb47-4bb9-4d00-9329-ea1a49798634" providerId="ADAL" clId="{8C7A32F1-6C9C-498F-A232-E7297B640FEE}" dt="2022-02-17T23:32:51.423" v="2907" actId="27107"/>
        <pc:sldMkLst>
          <pc:docMk/>
          <pc:sldMk cId="2462722791" sldId="1058"/>
        </pc:sldMkLst>
        <pc:spChg chg="mod">
          <ac:chgData name="Camille Catlett" userId="ad69fb47-4bb9-4d00-9329-ea1a49798634" providerId="ADAL" clId="{8C7A32F1-6C9C-498F-A232-E7297B640FEE}" dt="2022-02-17T23:32:51.423" v="2907" actId="27107"/>
          <ac:spMkLst>
            <pc:docMk/>
            <pc:sldMk cId="2462722791" sldId="1058"/>
            <ac:spMk id="2" creationId="{085A561B-FBD3-4386-BF1D-233C47AAEB2C}"/>
          </ac:spMkLst>
        </pc:spChg>
      </pc:sldChg>
      <pc:sldChg chg="addSp delSp modSp add mod">
        <pc:chgData name="Camille Catlett" userId="ad69fb47-4bb9-4d00-9329-ea1a49798634" providerId="ADAL" clId="{8C7A32F1-6C9C-498F-A232-E7297B640FEE}" dt="2022-02-17T20:06:26.165" v="956"/>
        <pc:sldMkLst>
          <pc:docMk/>
          <pc:sldMk cId="1421350027" sldId="1059"/>
        </pc:sldMkLst>
        <pc:spChg chg="mod">
          <ac:chgData name="Camille Catlett" userId="ad69fb47-4bb9-4d00-9329-ea1a49798634" providerId="ADAL" clId="{8C7A32F1-6C9C-498F-A232-E7297B640FEE}" dt="2022-02-17T20:06:26.165" v="956"/>
          <ac:spMkLst>
            <pc:docMk/>
            <pc:sldMk cId="1421350027" sldId="1059"/>
            <ac:spMk id="2" creationId="{8AE80161-B818-4432-969D-67E2413D5593}"/>
          </ac:spMkLst>
        </pc:spChg>
        <pc:picChg chg="del">
          <ac:chgData name="Camille Catlett" userId="ad69fb47-4bb9-4d00-9329-ea1a49798634" providerId="ADAL" clId="{8C7A32F1-6C9C-498F-A232-E7297B640FEE}" dt="2022-02-17T03:59:03.260" v="846" actId="478"/>
          <ac:picMkLst>
            <pc:docMk/>
            <pc:sldMk cId="1421350027" sldId="1059"/>
            <ac:picMk id="3" creationId="{569D1BDA-650C-40DC-AFA8-C8657CACF674}"/>
          </ac:picMkLst>
        </pc:picChg>
        <pc:picChg chg="add mod">
          <ac:chgData name="Camille Catlett" userId="ad69fb47-4bb9-4d00-9329-ea1a49798634" providerId="ADAL" clId="{8C7A32F1-6C9C-498F-A232-E7297B640FEE}" dt="2022-02-17T03:59:33" v="856" actId="14100"/>
          <ac:picMkLst>
            <pc:docMk/>
            <pc:sldMk cId="1421350027" sldId="1059"/>
            <ac:picMk id="4" creationId="{9A2D97B9-5125-497D-A58F-A805AD3D77B0}"/>
          </ac:picMkLst>
        </pc:picChg>
      </pc:sldChg>
      <pc:sldChg chg="add">
        <pc:chgData name="Camille Catlett" userId="ad69fb47-4bb9-4d00-9329-ea1a49798634" providerId="ADAL" clId="{8C7A32F1-6C9C-498F-A232-E7297B640FEE}" dt="2022-02-17T19:37:20.104" v="879"/>
        <pc:sldMkLst>
          <pc:docMk/>
          <pc:sldMk cId="3548209917" sldId="1060"/>
        </pc:sldMkLst>
      </pc:sldChg>
      <pc:sldChg chg="add">
        <pc:chgData name="Camille Catlett" userId="ad69fb47-4bb9-4d00-9329-ea1a49798634" providerId="ADAL" clId="{8C7A32F1-6C9C-498F-A232-E7297B640FEE}" dt="2022-02-17T19:37:20.104" v="879"/>
        <pc:sldMkLst>
          <pc:docMk/>
          <pc:sldMk cId="2792331593" sldId="1061"/>
        </pc:sldMkLst>
      </pc:sldChg>
      <pc:sldChg chg="add">
        <pc:chgData name="Camille Catlett" userId="ad69fb47-4bb9-4d00-9329-ea1a49798634" providerId="ADAL" clId="{8C7A32F1-6C9C-498F-A232-E7297B640FEE}" dt="2022-02-17T19:44:18.846" v="883"/>
        <pc:sldMkLst>
          <pc:docMk/>
          <pc:sldMk cId="3586546176" sldId="1062"/>
        </pc:sldMkLst>
      </pc:sldChg>
      <pc:sldChg chg="add del">
        <pc:chgData name="Camille Catlett" userId="ad69fb47-4bb9-4d00-9329-ea1a49798634" providerId="ADAL" clId="{8C7A32F1-6C9C-498F-A232-E7297B640FEE}" dt="2022-02-17T20:00:45.352" v="929" actId="47"/>
        <pc:sldMkLst>
          <pc:docMk/>
          <pc:sldMk cId="3155709554" sldId="1063"/>
        </pc:sldMkLst>
      </pc:sldChg>
      <pc:sldChg chg="addSp delSp modSp add mod setBg modClrScheme delDesignElem chgLayout">
        <pc:chgData name="Camille Catlett" userId="ad69fb47-4bb9-4d00-9329-ea1a49798634" providerId="ADAL" clId="{8C7A32F1-6C9C-498F-A232-E7297B640FEE}" dt="2022-02-17T20:07:22.620" v="960" actId="21"/>
        <pc:sldMkLst>
          <pc:docMk/>
          <pc:sldMk cId="2021573989" sldId="1064"/>
        </pc:sldMkLst>
        <pc:spChg chg="mod">
          <ac:chgData name="Camille Catlett" userId="ad69fb47-4bb9-4d00-9329-ea1a49798634" providerId="ADAL" clId="{8C7A32F1-6C9C-498F-A232-E7297B640FEE}" dt="2022-02-17T20:02:13.504" v="944" actId="27636"/>
          <ac:spMkLst>
            <pc:docMk/>
            <pc:sldMk cId="2021573989" sldId="1064"/>
            <ac:spMk id="2" creationId="{7033218D-6FF6-458C-B17B-3C91723F5422}"/>
          </ac:spMkLst>
        </pc:spChg>
        <pc:spChg chg="add del mod ord">
          <ac:chgData name="Camille Catlett" userId="ad69fb47-4bb9-4d00-9329-ea1a49798634" providerId="ADAL" clId="{8C7A32F1-6C9C-498F-A232-E7297B640FEE}" dt="2022-02-17T20:07:22.620" v="960" actId="21"/>
          <ac:spMkLst>
            <pc:docMk/>
            <pc:sldMk cId="2021573989" sldId="1064"/>
            <ac:spMk id="3" creationId="{34E41D4C-1921-417F-9064-D6EA48BED23C}"/>
          </ac:spMkLst>
        </pc:spChg>
        <pc:spChg chg="add del">
          <ac:chgData name="Camille Catlett" userId="ad69fb47-4bb9-4d00-9329-ea1a49798634" providerId="ADAL" clId="{8C7A32F1-6C9C-498F-A232-E7297B640FEE}" dt="2022-02-17T20:06:44.429" v="957" actId="700"/>
          <ac:spMkLst>
            <pc:docMk/>
            <pc:sldMk cId="2021573989" sldId="1064"/>
            <ac:spMk id="6" creationId="{68375697-2869-412A-AEB4-B32967993B67}"/>
          </ac:spMkLst>
        </pc:spChg>
        <pc:spChg chg="add del">
          <ac:chgData name="Camille Catlett" userId="ad69fb47-4bb9-4d00-9329-ea1a49798634" providerId="ADAL" clId="{8C7A32F1-6C9C-498F-A232-E7297B640FEE}" dt="2022-02-17T20:01:19.485" v="933" actId="26606"/>
          <ac:spMkLst>
            <pc:docMk/>
            <pc:sldMk cId="2021573989" sldId="1064"/>
            <ac:spMk id="16" creationId="{6AD30037-67ED-4367-9BE0-45787510BF13}"/>
          </ac:spMkLst>
        </pc:spChg>
        <pc:grpChg chg="add del">
          <ac:chgData name="Camille Catlett" userId="ad69fb47-4bb9-4d00-9329-ea1a49798634" providerId="ADAL" clId="{8C7A32F1-6C9C-498F-A232-E7297B640FEE}" dt="2022-02-17T20:06:44.429" v="957" actId="700"/>
          <ac:grpSpMkLst>
            <pc:docMk/>
            <pc:sldMk cId="2021573989" sldId="1064"/>
            <ac:grpSpMk id="5" creationId="{FDB0F91E-E08B-4543-B4C0-6DF9094A0106}"/>
          </ac:grpSpMkLst>
        </pc:grpChg>
        <pc:grpChg chg="add del">
          <ac:chgData name="Camille Catlett" userId="ad69fb47-4bb9-4d00-9329-ea1a49798634" providerId="ADAL" clId="{8C7A32F1-6C9C-498F-A232-E7297B640FEE}" dt="2022-02-17T20:01:19.485" v="933" actId="26606"/>
          <ac:grpSpMkLst>
            <pc:docMk/>
            <pc:sldMk cId="2021573989" sldId="1064"/>
            <ac:grpSpMk id="8" creationId="{FDB0F91E-E08B-4543-B4C0-6DF9094A0106}"/>
          </ac:grpSpMkLst>
        </pc:grpChg>
        <pc:grpChg chg="add del">
          <ac:chgData name="Camille Catlett" userId="ad69fb47-4bb9-4d00-9329-ea1a49798634" providerId="ADAL" clId="{8C7A32F1-6C9C-498F-A232-E7297B640FEE}" dt="2022-02-17T20:06:44.429" v="957" actId="700"/>
          <ac:grpSpMkLst>
            <pc:docMk/>
            <pc:sldMk cId="2021573989" sldId="1064"/>
            <ac:grpSpMk id="15" creationId="{2DE9E2D4-C94D-4382-BD75-9A451C3DC7F7}"/>
          </ac:grpSpMkLst>
        </pc:grpChg>
        <pc:grpChg chg="add del">
          <ac:chgData name="Camille Catlett" userId="ad69fb47-4bb9-4d00-9329-ea1a49798634" providerId="ADAL" clId="{8C7A32F1-6C9C-498F-A232-E7297B640FEE}" dt="2022-02-17T20:01:19.485" v="933" actId="26606"/>
          <ac:grpSpMkLst>
            <pc:docMk/>
            <pc:sldMk cId="2021573989" sldId="1064"/>
            <ac:grpSpMk id="18" creationId="{50841A4E-5BC1-44B4-83CF-D524E8AEAD64}"/>
          </ac:grpSpMkLst>
        </pc:grpChg>
        <pc:grpChg chg="add del">
          <ac:chgData name="Camille Catlett" userId="ad69fb47-4bb9-4d00-9329-ea1a49798634" providerId="ADAL" clId="{8C7A32F1-6C9C-498F-A232-E7297B640FEE}" dt="2022-02-17T20:06:44.429" v="957" actId="700"/>
          <ac:grpSpMkLst>
            <pc:docMk/>
            <pc:sldMk cId="2021573989" sldId="1064"/>
            <ac:grpSpMk id="22" creationId="{7884AB1D-699B-435C-BC0A-D649097B95E3}"/>
          </ac:grpSpMkLst>
        </pc:grpChg>
        <pc:picChg chg="add del">
          <ac:chgData name="Camille Catlett" userId="ad69fb47-4bb9-4d00-9329-ea1a49798634" providerId="ADAL" clId="{8C7A32F1-6C9C-498F-A232-E7297B640FEE}" dt="2022-02-17T20:01:19.485" v="933" actId="26606"/>
          <ac:picMkLst>
            <pc:docMk/>
            <pc:sldMk cId="2021573989" sldId="1064"/>
            <ac:picMk id="4" creationId="{BE2F9E8C-C10C-49FD-A941-236BCCC8AB45}"/>
          </ac:picMkLst>
        </pc:picChg>
        <pc:picChg chg="add mod">
          <ac:chgData name="Camille Catlett" userId="ad69fb47-4bb9-4d00-9329-ea1a49798634" providerId="ADAL" clId="{8C7A32F1-6C9C-498F-A232-E7297B640FEE}" dt="2022-02-17T20:06:58.365" v="959" actId="14100"/>
          <ac:picMkLst>
            <pc:docMk/>
            <pc:sldMk cId="2021573989" sldId="1064"/>
            <ac:picMk id="7" creationId="{09F123EB-7B1D-4929-A5F0-698BAC3E381A}"/>
          </ac:picMkLst>
        </pc:picChg>
      </pc:sldChg>
      <pc:sldChg chg="add del">
        <pc:chgData name="Camille Catlett" userId="ad69fb47-4bb9-4d00-9329-ea1a49798634" providerId="ADAL" clId="{8C7A32F1-6C9C-498F-A232-E7297B640FEE}" dt="2022-02-17T20:02:20.124" v="945" actId="47"/>
        <pc:sldMkLst>
          <pc:docMk/>
          <pc:sldMk cId="542156144" sldId="1065"/>
        </pc:sldMkLst>
      </pc:sldChg>
      <pc:sldChg chg="add">
        <pc:chgData name="Camille Catlett" userId="ad69fb47-4bb9-4d00-9329-ea1a49798634" providerId="ADAL" clId="{8C7A32F1-6C9C-498F-A232-E7297B640FEE}" dt="2022-02-17T19:44:53.555" v="891"/>
        <pc:sldMkLst>
          <pc:docMk/>
          <pc:sldMk cId="3240239210" sldId="1066"/>
        </pc:sldMkLst>
      </pc:sldChg>
      <pc:sldChg chg="addSp modSp new mod">
        <pc:chgData name="Camille Catlett" userId="ad69fb47-4bb9-4d00-9329-ea1a49798634" providerId="ADAL" clId="{8C7A32F1-6C9C-498F-A232-E7297B640FEE}" dt="2022-02-17T19:46:48.477" v="895" actId="14100"/>
        <pc:sldMkLst>
          <pc:docMk/>
          <pc:sldMk cId="3519387563" sldId="1067"/>
        </pc:sldMkLst>
        <pc:picChg chg="add mod">
          <ac:chgData name="Camille Catlett" userId="ad69fb47-4bb9-4d00-9329-ea1a49798634" providerId="ADAL" clId="{8C7A32F1-6C9C-498F-A232-E7297B640FEE}" dt="2022-02-17T19:46:48.477" v="895" actId="14100"/>
          <ac:picMkLst>
            <pc:docMk/>
            <pc:sldMk cId="3519387563" sldId="1067"/>
            <ac:picMk id="3" creationId="{CAC0DC87-DD7C-44BF-9C8C-037D80AB8C3F}"/>
          </ac:picMkLst>
        </pc:picChg>
      </pc:sldChg>
      <pc:sldChg chg="addSp delSp modSp new mod modClrScheme chgLayout">
        <pc:chgData name="Camille Catlett" userId="ad69fb47-4bb9-4d00-9329-ea1a49798634" providerId="ADAL" clId="{8C7A32F1-6C9C-498F-A232-E7297B640FEE}" dt="2022-02-17T19:58:50.057" v="928" actId="14100"/>
        <pc:sldMkLst>
          <pc:docMk/>
          <pc:sldMk cId="81164760" sldId="1068"/>
        </pc:sldMkLst>
        <pc:spChg chg="add del mod">
          <ac:chgData name="Camille Catlett" userId="ad69fb47-4bb9-4d00-9329-ea1a49798634" providerId="ADAL" clId="{8C7A32F1-6C9C-498F-A232-E7297B640FEE}" dt="2022-02-17T19:55:49.832" v="900" actId="700"/>
          <ac:spMkLst>
            <pc:docMk/>
            <pc:sldMk cId="81164760" sldId="1068"/>
            <ac:spMk id="2" creationId="{FF8D0BC4-F5BC-4E9F-96C0-14F9AF188486}"/>
          </ac:spMkLst>
        </pc:spChg>
        <pc:spChg chg="add del mod">
          <ac:chgData name="Camille Catlett" userId="ad69fb47-4bb9-4d00-9329-ea1a49798634" providerId="ADAL" clId="{8C7A32F1-6C9C-498F-A232-E7297B640FEE}" dt="2022-02-17T19:55:49.832" v="900" actId="700"/>
          <ac:spMkLst>
            <pc:docMk/>
            <pc:sldMk cId="81164760" sldId="1068"/>
            <ac:spMk id="3" creationId="{2287D7A1-64EB-4DB5-8B8F-350DA3767058}"/>
          </ac:spMkLst>
        </pc:spChg>
        <pc:spChg chg="add mod">
          <ac:chgData name="Camille Catlett" userId="ad69fb47-4bb9-4d00-9329-ea1a49798634" providerId="ADAL" clId="{8C7A32F1-6C9C-498F-A232-E7297B640FEE}" dt="2022-02-17T19:57:38.288" v="924" actId="403"/>
          <ac:spMkLst>
            <pc:docMk/>
            <pc:sldMk cId="81164760" sldId="1068"/>
            <ac:spMk id="5" creationId="{9F2CB579-C6A5-4F7D-96C5-DD7077CCC170}"/>
          </ac:spMkLst>
        </pc:spChg>
        <pc:picChg chg="add mod">
          <ac:chgData name="Camille Catlett" userId="ad69fb47-4bb9-4d00-9329-ea1a49798634" providerId="ADAL" clId="{8C7A32F1-6C9C-498F-A232-E7297B640FEE}" dt="2022-02-17T19:58:50.057" v="928" actId="14100"/>
          <ac:picMkLst>
            <pc:docMk/>
            <pc:sldMk cId="81164760" sldId="1068"/>
            <ac:picMk id="7" creationId="{4EBC4435-8E86-4808-862A-67695F00E549}"/>
          </ac:picMkLst>
        </pc:picChg>
      </pc:sldChg>
      <pc:sldChg chg="new del">
        <pc:chgData name="Camille Catlett" userId="ad69fb47-4bb9-4d00-9329-ea1a49798634" providerId="ADAL" clId="{8C7A32F1-6C9C-498F-A232-E7297B640FEE}" dt="2022-02-17T20:03:34.047" v="949" actId="47"/>
        <pc:sldMkLst>
          <pc:docMk/>
          <pc:sldMk cId="791915461" sldId="1069"/>
        </pc:sldMkLst>
      </pc:sldChg>
      <pc:sldChg chg="addSp delSp modSp add mod modClrScheme chgLayout">
        <pc:chgData name="Camille Catlett" userId="ad69fb47-4bb9-4d00-9329-ea1a49798634" providerId="ADAL" clId="{8C7A32F1-6C9C-498F-A232-E7297B640FEE}" dt="2022-02-17T20:07:45.794" v="964" actId="1076"/>
        <pc:sldMkLst>
          <pc:docMk/>
          <pc:sldMk cId="1325005789" sldId="1070"/>
        </pc:sldMkLst>
        <pc:spChg chg="add del mod ord">
          <ac:chgData name="Camille Catlett" userId="ad69fb47-4bb9-4d00-9329-ea1a49798634" providerId="ADAL" clId="{8C7A32F1-6C9C-498F-A232-E7297B640FEE}" dt="2022-02-17T20:07:39.680" v="963" actId="21"/>
          <ac:spMkLst>
            <pc:docMk/>
            <pc:sldMk cId="1325005789" sldId="1070"/>
            <ac:spMk id="2" creationId="{824D5D5B-01F3-4FBC-A552-6D6D49D4C8A2}"/>
          </ac:spMkLst>
        </pc:spChg>
        <pc:spChg chg="mod ord">
          <ac:chgData name="Camille Catlett" userId="ad69fb47-4bb9-4d00-9329-ea1a49798634" providerId="ADAL" clId="{8C7A32F1-6C9C-498F-A232-E7297B640FEE}" dt="2022-02-17T20:07:45.794" v="964" actId="1076"/>
          <ac:spMkLst>
            <pc:docMk/>
            <pc:sldMk cId="1325005789" sldId="1070"/>
            <ac:spMk id="3" creationId="{FC917E46-7A87-42B3-BF91-AF729994A8E8}"/>
          </ac:spMkLst>
        </pc:spChg>
        <pc:picChg chg="mod">
          <ac:chgData name="Camille Catlett" userId="ad69fb47-4bb9-4d00-9329-ea1a49798634" providerId="ADAL" clId="{8C7A32F1-6C9C-498F-A232-E7297B640FEE}" dt="2022-02-17T20:07:36.862" v="962" actId="1076"/>
          <ac:picMkLst>
            <pc:docMk/>
            <pc:sldMk cId="1325005789" sldId="1070"/>
            <ac:picMk id="8" creationId="{A358EBF1-ABE9-4AF8-B294-C1774EC74516}"/>
          </ac:picMkLst>
        </pc:picChg>
      </pc:sldChg>
      <pc:sldChg chg="addSp delSp modSp new mod setBg modClrScheme chgLayout">
        <pc:chgData name="Camille Catlett" userId="ad69fb47-4bb9-4d00-9329-ea1a49798634" providerId="ADAL" clId="{8C7A32F1-6C9C-498F-A232-E7297B640FEE}" dt="2022-02-17T20:09:18.819" v="1145" actId="403"/>
        <pc:sldMkLst>
          <pc:docMk/>
          <pc:sldMk cId="3542705527" sldId="1071"/>
        </pc:sldMkLst>
        <pc:spChg chg="del mod ord">
          <ac:chgData name="Camille Catlett" userId="ad69fb47-4bb9-4d00-9329-ea1a49798634" providerId="ADAL" clId="{8C7A32F1-6C9C-498F-A232-E7297B640FEE}" dt="2022-02-17T20:07:59.405" v="965" actId="700"/>
          <ac:spMkLst>
            <pc:docMk/>
            <pc:sldMk cId="3542705527" sldId="1071"/>
            <ac:spMk id="2" creationId="{2CDDF396-7233-4F9D-A3BF-3EF597BD80CC}"/>
          </ac:spMkLst>
        </pc:spChg>
        <pc:spChg chg="del">
          <ac:chgData name="Camille Catlett" userId="ad69fb47-4bb9-4d00-9329-ea1a49798634" providerId="ADAL" clId="{8C7A32F1-6C9C-498F-A232-E7297B640FEE}" dt="2022-02-17T20:05:28.517" v="951"/>
          <ac:spMkLst>
            <pc:docMk/>
            <pc:sldMk cId="3542705527" sldId="1071"/>
            <ac:spMk id="3" creationId="{63178D1D-6737-4B53-88BC-ACD9B453DB4A}"/>
          </ac:spMkLst>
        </pc:spChg>
        <pc:spChg chg="del">
          <ac:chgData name="Camille Catlett" userId="ad69fb47-4bb9-4d00-9329-ea1a49798634" providerId="ADAL" clId="{8C7A32F1-6C9C-498F-A232-E7297B640FEE}" dt="2022-02-17T20:07:59.405" v="965" actId="700"/>
          <ac:spMkLst>
            <pc:docMk/>
            <pc:sldMk cId="3542705527" sldId="1071"/>
            <ac:spMk id="4" creationId="{DD1E9C94-D773-4ABF-B156-74B0BCCC8A53}"/>
          </ac:spMkLst>
        </pc:spChg>
        <pc:spChg chg="add del mod ord">
          <ac:chgData name="Camille Catlett" userId="ad69fb47-4bb9-4d00-9329-ea1a49798634" providerId="ADAL" clId="{8C7A32F1-6C9C-498F-A232-E7297B640FEE}" dt="2022-02-17T20:08:03.591" v="966" actId="26606"/>
          <ac:spMkLst>
            <pc:docMk/>
            <pc:sldMk cId="3542705527" sldId="1071"/>
            <ac:spMk id="6" creationId="{249F0763-24B6-4E78-852E-80CEC9A62854}"/>
          </ac:spMkLst>
        </pc:spChg>
        <pc:spChg chg="add mod">
          <ac:chgData name="Camille Catlett" userId="ad69fb47-4bb9-4d00-9329-ea1a49798634" providerId="ADAL" clId="{8C7A32F1-6C9C-498F-A232-E7297B640FEE}" dt="2022-02-17T20:09:18.819" v="1145" actId="403"/>
          <ac:spMkLst>
            <pc:docMk/>
            <pc:sldMk cId="3542705527" sldId="1071"/>
            <ac:spMk id="7" creationId="{7C193649-A553-41FF-A89D-3E91D5070077}"/>
          </ac:spMkLst>
        </pc:spChg>
        <pc:spChg chg="add">
          <ac:chgData name="Camille Catlett" userId="ad69fb47-4bb9-4d00-9329-ea1a49798634" providerId="ADAL" clId="{8C7A32F1-6C9C-498F-A232-E7297B640FEE}" dt="2022-02-17T20:08:03.591" v="966" actId="26606"/>
          <ac:spMkLst>
            <pc:docMk/>
            <pc:sldMk cId="3542705527" sldId="1071"/>
            <ac:spMk id="11" creationId="{2ABBB681-F4D2-40F2-ACC3-DE0B4B4880EF}"/>
          </ac:spMkLst>
        </pc:spChg>
        <pc:spChg chg="add">
          <ac:chgData name="Camille Catlett" userId="ad69fb47-4bb9-4d00-9329-ea1a49798634" providerId="ADAL" clId="{8C7A32F1-6C9C-498F-A232-E7297B640FEE}" dt="2022-02-17T20:08:03.591" v="966" actId="26606"/>
          <ac:spMkLst>
            <pc:docMk/>
            <pc:sldMk cId="3542705527" sldId="1071"/>
            <ac:spMk id="13" creationId="{09388ED0-1FEF-4E11-B488-BD661D1AC1A6}"/>
          </ac:spMkLst>
        </pc:spChg>
        <pc:picChg chg="add mod ord">
          <ac:chgData name="Camille Catlett" userId="ad69fb47-4bb9-4d00-9329-ea1a49798634" providerId="ADAL" clId="{8C7A32F1-6C9C-498F-A232-E7297B640FEE}" dt="2022-02-17T20:08:06.608" v="967" actId="1076"/>
          <ac:picMkLst>
            <pc:docMk/>
            <pc:sldMk cId="3542705527" sldId="1071"/>
            <ac:picMk id="5" creationId="{A206E98F-6C64-4CFB-9767-82C70BCEAE6F}"/>
          </ac:picMkLst>
        </pc:picChg>
      </pc:sldChg>
      <pc:sldChg chg="addSp delSp modSp new mod setBg modClrScheme addAnim chgLayout">
        <pc:chgData name="Camille Catlett" userId="ad69fb47-4bb9-4d00-9329-ea1a49798634" providerId="ADAL" clId="{8C7A32F1-6C9C-498F-A232-E7297B640FEE}" dt="2022-02-17T20:25:15.443" v="1447"/>
        <pc:sldMkLst>
          <pc:docMk/>
          <pc:sldMk cId="431404871" sldId="1072"/>
        </pc:sldMkLst>
        <pc:spChg chg="del mod ord">
          <ac:chgData name="Camille Catlett" userId="ad69fb47-4bb9-4d00-9329-ea1a49798634" providerId="ADAL" clId="{8C7A32F1-6C9C-498F-A232-E7297B640FEE}" dt="2022-02-17T20:19:47.663" v="1371" actId="700"/>
          <ac:spMkLst>
            <pc:docMk/>
            <pc:sldMk cId="431404871" sldId="1072"/>
            <ac:spMk id="2" creationId="{11D4043D-9CF7-4DDC-90EE-A9DB8F987453}"/>
          </ac:spMkLst>
        </pc:spChg>
        <pc:spChg chg="del">
          <ac:chgData name="Camille Catlett" userId="ad69fb47-4bb9-4d00-9329-ea1a49798634" providerId="ADAL" clId="{8C7A32F1-6C9C-498F-A232-E7297B640FEE}" dt="2022-02-17T20:19:47.663" v="1371" actId="700"/>
          <ac:spMkLst>
            <pc:docMk/>
            <pc:sldMk cId="431404871" sldId="1072"/>
            <ac:spMk id="3" creationId="{154EEFB2-2B8E-45B7-857B-EC40CD122B9F}"/>
          </ac:spMkLst>
        </pc:spChg>
        <pc:spChg chg="del">
          <ac:chgData name="Camille Catlett" userId="ad69fb47-4bb9-4d00-9329-ea1a49798634" providerId="ADAL" clId="{8C7A32F1-6C9C-498F-A232-E7297B640FEE}" dt="2022-02-17T20:19:47.663" v="1371" actId="700"/>
          <ac:spMkLst>
            <pc:docMk/>
            <pc:sldMk cId="431404871" sldId="1072"/>
            <ac:spMk id="4" creationId="{810C1B8D-4A4E-4678-BD8A-6CB81ED693A2}"/>
          </ac:spMkLst>
        </pc:spChg>
        <pc:spChg chg="add mod ord">
          <ac:chgData name="Camille Catlett" userId="ad69fb47-4bb9-4d00-9329-ea1a49798634" providerId="ADAL" clId="{8C7A32F1-6C9C-498F-A232-E7297B640FEE}" dt="2022-02-17T20:25:15.443" v="1446" actId="26606"/>
          <ac:spMkLst>
            <pc:docMk/>
            <pc:sldMk cId="431404871" sldId="1072"/>
            <ac:spMk id="5" creationId="{83BB3526-9AB3-454A-8BD9-18E66644921F}"/>
          </ac:spMkLst>
        </pc:spChg>
        <pc:spChg chg="add">
          <ac:chgData name="Camille Catlett" userId="ad69fb47-4bb9-4d00-9329-ea1a49798634" providerId="ADAL" clId="{8C7A32F1-6C9C-498F-A232-E7297B640FEE}" dt="2022-02-17T20:25:15.443" v="1446" actId="26606"/>
          <ac:spMkLst>
            <pc:docMk/>
            <pc:sldMk cId="431404871" sldId="1072"/>
            <ac:spMk id="15" creationId="{B3875682-0790-427D-9A23-4B7265F0FA54}"/>
          </ac:spMkLst>
        </pc:spChg>
        <pc:spChg chg="add">
          <ac:chgData name="Camille Catlett" userId="ad69fb47-4bb9-4d00-9329-ea1a49798634" providerId="ADAL" clId="{8C7A32F1-6C9C-498F-A232-E7297B640FEE}" dt="2022-02-17T20:25:15.443" v="1446" actId="26606"/>
          <ac:spMkLst>
            <pc:docMk/>
            <pc:sldMk cId="431404871" sldId="1072"/>
            <ac:spMk id="17" creationId="{6EDE4AAE-4785-4EA7-95DB-45200F5B8096}"/>
          </ac:spMkLst>
        </pc:spChg>
        <pc:spChg chg="add">
          <ac:chgData name="Camille Catlett" userId="ad69fb47-4bb9-4d00-9329-ea1a49798634" providerId="ADAL" clId="{8C7A32F1-6C9C-498F-A232-E7297B640FEE}" dt="2022-02-17T20:25:15.443" v="1446" actId="26606"/>
          <ac:spMkLst>
            <pc:docMk/>
            <pc:sldMk cId="431404871" sldId="1072"/>
            <ac:spMk id="19" creationId="{EB8AA617-0537-4ED7-91B6-66511A647507}"/>
          </ac:spMkLst>
        </pc:spChg>
        <pc:spChg chg="add">
          <ac:chgData name="Camille Catlett" userId="ad69fb47-4bb9-4d00-9329-ea1a49798634" providerId="ADAL" clId="{8C7A32F1-6C9C-498F-A232-E7297B640FEE}" dt="2022-02-17T20:25:15.443" v="1446" actId="26606"/>
          <ac:spMkLst>
            <pc:docMk/>
            <pc:sldMk cId="431404871" sldId="1072"/>
            <ac:spMk id="21" creationId="{C2E8BF1F-CE61-45C5-92AC-552D23176C03}"/>
          </ac:spMkLst>
        </pc:spChg>
        <pc:picChg chg="add del mod">
          <ac:chgData name="Camille Catlett" userId="ad69fb47-4bb9-4d00-9329-ea1a49798634" providerId="ADAL" clId="{8C7A32F1-6C9C-498F-A232-E7297B640FEE}" dt="2022-02-17T20:23:45.537" v="1443" actId="478"/>
          <ac:picMkLst>
            <pc:docMk/>
            <pc:sldMk cId="431404871" sldId="1072"/>
            <ac:picMk id="6" creationId="{90A640EC-2197-47F9-BD72-07ECBEFF4C8A}"/>
          </ac:picMkLst>
        </pc:picChg>
        <pc:picChg chg="add mod ord">
          <ac:chgData name="Camille Catlett" userId="ad69fb47-4bb9-4d00-9329-ea1a49798634" providerId="ADAL" clId="{8C7A32F1-6C9C-498F-A232-E7297B640FEE}" dt="2022-02-17T20:25:15.443" v="1446" actId="26606"/>
          <ac:picMkLst>
            <pc:docMk/>
            <pc:sldMk cId="431404871" sldId="1072"/>
            <ac:picMk id="7" creationId="{532B1B58-8743-4C4C-859F-94B49D184C09}"/>
          </ac:picMkLst>
        </pc:picChg>
        <pc:picChg chg="add mod ord">
          <ac:chgData name="Camille Catlett" userId="ad69fb47-4bb9-4d00-9329-ea1a49798634" providerId="ADAL" clId="{8C7A32F1-6C9C-498F-A232-E7297B640FEE}" dt="2022-02-17T20:25:15.443" v="1446" actId="26606"/>
          <ac:picMkLst>
            <pc:docMk/>
            <pc:sldMk cId="431404871" sldId="1072"/>
            <ac:picMk id="8" creationId="{AC042078-9713-4390-B4C8-B260700B1D3B}"/>
          </ac:picMkLst>
        </pc:picChg>
        <pc:picChg chg="add mod">
          <ac:chgData name="Camille Catlett" userId="ad69fb47-4bb9-4d00-9329-ea1a49798634" providerId="ADAL" clId="{8C7A32F1-6C9C-498F-A232-E7297B640FEE}" dt="2022-02-17T20:25:15.443" v="1446" actId="26606"/>
          <ac:picMkLst>
            <pc:docMk/>
            <pc:sldMk cId="431404871" sldId="1072"/>
            <ac:picMk id="10" creationId="{54AE504E-D21C-403A-B202-9FFEF83969F5}"/>
          </ac:picMkLst>
        </pc:picChg>
      </pc:sldChg>
      <pc:sldChg chg="addSp delSp modSp new mod modClrScheme chgLayout">
        <pc:chgData name="Camille Catlett" userId="ad69fb47-4bb9-4d00-9329-ea1a49798634" providerId="ADAL" clId="{8C7A32F1-6C9C-498F-A232-E7297B640FEE}" dt="2022-02-17T23:03:20.413" v="2852" actId="20577"/>
        <pc:sldMkLst>
          <pc:docMk/>
          <pc:sldMk cId="470744265" sldId="1073"/>
        </pc:sldMkLst>
        <pc:spChg chg="del mod ord">
          <ac:chgData name="Camille Catlett" userId="ad69fb47-4bb9-4d00-9329-ea1a49798634" providerId="ADAL" clId="{8C7A32F1-6C9C-498F-A232-E7297B640FEE}" dt="2022-02-17T22:58:44.043" v="2679" actId="700"/>
          <ac:spMkLst>
            <pc:docMk/>
            <pc:sldMk cId="470744265" sldId="1073"/>
            <ac:spMk id="2" creationId="{FBCB7792-17EB-4875-AB35-67E33F5A604E}"/>
          </ac:spMkLst>
        </pc:spChg>
        <pc:spChg chg="add mod ord">
          <ac:chgData name="Camille Catlett" userId="ad69fb47-4bb9-4d00-9329-ea1a49798634" providerId="ADAL" clId="{8C7A32F1-6C9C-498F-A232-E7297B640FEE}" dt="2022-02-17T23:03:20.413" v="2852" actId="20577"/>
          <ac:spMkLst>
            <pc:docMk/>
            <pc:sldMk cId="470744265" sldId="1073"/>
            <ac:spMk id="4" creationId="{A5A2238E-4FDD-413C-88EF-AE7B1FBEC18A}"/>
          </ac:spMkLst>
        </pc:spChg>
        <pc:spChg chg="add del mod">
          <ac:chgData name="Camille Catlett" userId="ad69fb47-4bb9-4d00-9329-ea1a49798634" providerId="ADAL" clId="{8C7A32F1-6C9C-498F-A232-E7297B640FEE}" dt="2022-02-17T23:01:16.114" v="2692" actId="21"/>
          <ac:spMkLst>
            <pc:docMk/>
            <pc:sldMk cId="470744265" sldId="1073"/>
            <ac:spMk id="7" creationId="{80732DE2-51FC-419A-A787-5B6850B3FDDC}"/>
          </ac:spMkLst>
        </pc:spChg>
        <pc:picChg chg="add mod">
          <ac:chgData name="Camille Catlett" userId="ad69fb47-4bb9-4d00-9329-ea1a49798634" providerId="ADAL" clId="{8C7A32F1-6C9C-498F-A232-E7297B640FEE}" dt="2022-02-17T23:02:52.436" v="2782" actId="14100"/>
          <ac:picMkLst>
            <pc:docMk/>
            <pc:sldMk cId="470744265" sldId="1073"/>
            <ac:picMk id="3" creationId="{812BD0F6-8CF2-4906-B829-D050BD4A73CC}"/>
          </ac:picMkLst>
        </pc:picChg>
        <pc:picChg chg="add mod">
          <ac:chgData name="Camille Catlett" userId="ad69fb47-4bb9-4d00-9329-ea1a49798634" providerId="ADAL" clId="{8C7A32F1-6C9C-498F-A232-E7297B640FEE}" dt="2022-02-17T23:01:23.243" v="2694" actId="1076"/>
          <ac:picMkLst>
            <pc:docMk/>
            <pc:sldMk cId="470744265" sldId="1073"/>
            <ac:picMk id="6" creationId="{06997E9D-5B8F-455F-8C8F-BF803F338E29}"/>
          </ac:picMkLst>
        </pc:picChg>
      </pc:sldChg>
      <pc:sldChg chg="addSp modSp new mod setBg">
        <pc:chgData name="Camille Catlett" userId="ad69fb47-4bb9-4d00-9329-ea1a49798634" providerId="ADAL" clId="{8C7A32F1-6C9C-498F-A232-E7297B640FEE}" dt="2022-02-17T20:27:55.774" v="1479" actId="962"/>
        <pc:sldMkLst>
          <pc:docMk/>
          <pc:sldMk cId="2949451212" sldId="1074"/>
        </pc:sldMkLst>
        <pc:spChg chg="mod">
          <ac:chgData name="Camille Catlett" userId="ad69fb47-4bb9-4d00-9329-ea1a49798634" providerId="ADAL" clId="{8C7A32F1-6C9C-498F-A232-E7297B640FEE}" dt="2022-02-17T20:27:55.774" v="1479" actId="962"/>
          <ac:spMkLst>
            <pc:docMk/>
            <pc:sldMk cId="2949451212" sldId="1074"/>
            <ac:spMk id="2" creationId="{5D6C992A-E7CB-4E1F-A47F-B677ED16C6A2}"/>
          </ac:spMkLst>
        </pc:spChg>
        <pc:spChg chg="add">
          <ac:chgData name="Camille Catlett" userId="ad69fb47-4bb9-4d00-9329-ea1a49798634" providerId="ADAL" clId="{8C7A32F1-6C9C-498F-A232-E7297B640FEE}" dt="2022-02-17T20:27:51.723" v="1472" actId="26606"/>
          <ac:spMkLst>
            <pc:docMk/>
            <pc:sldMk cId="2949451212" sldId="1074"/>
            <ac:spMk id="13" creationId="{B3875682-0790-427D-9A23-4B7265F0FA54}"/>
          </ac:spMkLst>
        </pc:spChg>
        <pc:spChg chg="add">
          <ac:chgData name="Camille Catlett" userId="ad69fb47-4bb9-4d00-9329-ea1a49798634" providerId="ADAL" clId="{8C7A32F1-6C9C-498F-A232-E7297B640FEE}" dt="2022-02-17T20:27:51.723" v="1472" actId="26606"/>
          <ac:spMkLst>
            <pc:docMk/>
            <pc:sldMk cId="2949451212" sldId="1074"/>
            <ac:spMk id="15" creationId="{6EDE4AAE-4785-4EA7-95DB-45200F5B8096}"/>
          </ac:spMkLst>
        </pc:spChg>
        <pc:spChg chg="add">
          <ac:chgData name="Camille Catlett" userId="ad69fb47-4bb9-4d00-9329-ea1a49798634" providerId="ADAL" clId="{8C7A32F1-6C9C-498F-A232-E7297B640FEE}" dt="2022-02-17T20:27:51.723" v="1472" actId="26606"/>
          <ac:spMkLst>
            <pc:docMk/>
            <pc:sldMk cId="2949451212" sldId="1074"/>
            <ac:spMk id="17" creationId="{67AAFBA3-2C10-40B4-9AB7-A51F6E8EBFC2}"/>
          </ac:spMkLst>
        </pc:spChg>
        <pc:spChg chg="add">
          <ac:chgData name="Camille Catlett" userId="ad69fb47-4bb9-4d00-9329-ea1a49798634" providerId="ADAL" clId="{8C7A32F1-6C9C-498F-A232-E7297B640FEE}" dt="2022-02-17T20:27:51.723" v="1472" actId="26606"/>
          <ac:spMkLst>
            <pc:docMk/>
            <pc:sldMk cId="2949451212" sldId="1074"/>
            <ac:spMk id="19" creationId="{93C50455-CACE-4D73-B570-5BB90232F2B6}"/>
          </ac:spMkLst>
        </pc:spChg>
        <pc:picChg chg="add mod">
          <ac:chgData name="Camille Catlett" userId="ad69fb47-4bb9-4d00-9329-ea1a49798634" providerId="ADAL" clId="{8C7A32F1-6C9C-498F-A232-E7297B640FEE}" dt="2022-02-17T20:27:55.569" v="1476" actId="27614"/>
          <ac:picMkLst>
            <pc:docMk/>
            <pc:sldMk cId="2949451212" sldId="1074"/>
            <ac:picMk id="4" creationId="{7FD8CAD9-B153-45D3-A096-935EA3633D1B}"/>
          </ac:picMkLst>
        </pc:picChg>
        <pc:picChg chg="add mod">
          <ac:chgData name="Camille Catlett" userId="ad69fb47-4bb9-4d00-9329-ea1a49798634" providerId="ADAL" clId="{8C7A32F1-6C9C-498F-A232-E7297B640FEE}" dt="2022-02-17T20:27:55.428" v="1474" actId="27614"/>
          <ac:picMkLst>
            <pc:docMk/>
            <pc:sldMk cId="2949451212" sldId="1074"/>
            <ac:picMk id="6" creationId="{017EF5E0-7590-4C0B-8BDD-AC3BE72299F8}"/>
          </ac:picMkLst>
        </pc:picChg>
        <pc:picChg chg="add mod ord">
          <ac:chgData name="Camille Catlett" userId="ad69fb47-4bb9-4d00-9329-ea1a49798634" providerId="ADAL" clId="{8C7A32F1-6C9C-498F-A232-E7297B640FEE}" dt="2022-02-17T20:27:55.774" v="1478" actId="27614"/>
          <ac:picMkLst>
            <pc:docMk/>
            <pc:sldMk cId="2949451212" sldId="1074"/>
            <ac:picMk id="8" creationId="{380BDDED-DC8B-4135-8F5A-93963A9EC589}"/>
          </ac:picMkLst>
        </pc:picChg>
      </pc:sldChg>
      <pc:sldChg chg="addSp delSp modSp new mod setBg">
        <pc:chgData name="Camille Catlett" userId="ad69fb47-4bb9-4d00-9329-ea1a49798634" providerId="ADAL" clId="{8C7A32F1-6C9C-498F-A232-E7297B640FEE}" dt="2022-02-17T20:47:35.103" v="1740" actId="27636"/>
        <pc:sldMkLst>
          <pc:docMk/>
          <pc:sldMk cId="2233561977" sldId="1075"/>
        </pc:sldMkLst>
        <pc:spChg chg="mod">
          <ac:chgData name="Camille Catlett" userId="ad69fb47-4bb9-4d00-9329-ea1a49798634" providerId="ADAL" clId="{8C7A32F1-6C9C-498F-A232-E7297B640FEE}" dt="2022-02-17T20:47:35.103" v="1740" actId="27636"/>
          <ac:spMkLst>
            <pc:docMk/>
            <pc:sldMk cId="2233561977" sldId="1075"/>
            <ac:spMk id="2" creationId="{D2C403A7-E22C-43B5-B613-90C3A19CF822}"/>
          </ac:spMkLst>
        </pc:spChg>
        <pc:spChg chg="del">
          <ac:chgData name="Camille Catlett" userId="ad69fb47-4bb9-4d00-9329-ea1a49798634" providerId="ADAL" clId="{8C7A32F1-6C9C-498F-A232-E7297B640FEE}" dt="2022-02-17T20:43:12.994" v="1483" actId="22"/>
          <ac:spMkLst>
            <pc:docMk/>
            <pc:sldMk cId="2233561977" sldId="1075"/>
            <ac:spMk id="3" creationId="{059AC6D7-6076-41E2-AFE1-1713A12C3624}"/>
          </ac:spMkLst>
        </pc:spChg>
        <pc:spChg chg="add del">
          <ac:chgData name="Camille Catlett" userId="ad69fb47-4bb9-4d00-9329-ea1a49798634" providerId="ADAL" clId="{8C7A32F1-6C9C-498F-A232-E7297B640FEE}" dt="2022-02-17T20:45:43.318" v="1569" actId="21"/>
          <ac:spMkLst>
            <pc:docMk/>
            <pc:sldMk cId="2233561977" sldId="1075"/>
            <ac:spMk id="9" creationId="{E8BC6CEC-9479-48C4-8383-FC8189754B73}"/>
          </ac:spMkLst>
        </pc:spChg>
        <pc:spChg chg="add">
          <ac:chgData name="Camille Catlett" userId="ad69fb47-4bb9-4d00-9329-ea1a49798634" providerId="ADAL" clId="{8C7A32F1-6C9C-498F-A232-E7297B640FEE}" dt="2022-02-17T20:43:16.709" v="1484" actId="26606"/>
          <ac:spMkLst>
            <pc:docMk/>
            <pc:sldMk cId="2233561977" sldId="1075"/>
            <ac:spMk id="12" creationId="{A35CBD63-8F8F-47DC-9CE7-159E6161D872}"/>
          </ac:spMkLst>
        </pc:spChg>
        <pc:spChg chg="add">
          <ac:chgData name="Camille Catlett" userId="ad69fb47-4bb9-4d00-9329-ea1a49798634" providerId="ADAL" clId="{8C7A32F1-6C9C-498F-A232-E7297B640FEE}" dt="2022-02-17T20:43:16.709" v="1484" actId="26606"/>
          <ac:spMkLst>
            <pc:docMk/>
            <pc:sldMk cId="2233561977" sldId="1075"/>
            <ac:spMk id="14" creationId="{CA0E3486-FD49-4921-B4F4-E5BB5C88AC79}"/>
          </ac:spMkLst>
        </pc:spChg>
        <pc:spChg chg="add">
          <ac:chgData name="Camille Catlett" userId="ad69fb47-4bb9-4d00-9329-ea1a49798634" providerId="ADAL" clId="{8C7A32F1-6C9C-498F-A232-E7297B640FEE}" dt="2022-02-17T20:43:16.709" v="1484" actId="26606"/>
          <ac:spMkLst>
            <pc:docMk/>
            <pc:sldMk cId="2233561977" sldId="1075"/>
            <ac:spMk id="16" creationId="{83B4A72C-2924-4CE2-8674-7E02E182ED6D}"/>
          </ac:spMkLst>
        </pc:spChg>
        <pc:picChg chg="add del mod ord">
          <ac:chgData name="Camille Catlett" userId="ad69fb47-4bb9-4d00-9329-ea1a49798634" providerId="ADAL" clId="{8C7A32F1-6C9C-498F-A232-E7297B640FEE}" dt="2022-02-17T20:44:08.980" v="1488" actId="478"/>
          <ac:picMkLst>
            <pc:docMk/>
            <pc:sldMk cId="2233561977" sldId="1075"/>
            <ac:picMk id="5" creationId="{64221098-7D47-451F-831B-44B1ECD063BB}"/>
          </ac:picMkLst>
        </pc:picChg>
        <pc:picChg chg="add mod">
          <ac:chgData name="Camille Catlett" userId="ad69fb47-4bb9-4d00-9329-ea1a49798634" providerId="ADAL" clId="{8C7A32F1-6C9C-498F-A232-E7297B640FEE}" dt="2022-02-17T20:44:39.117" v="1494" actId="1076"/>
          <ac:picMkLst>
            <pc:docMk/>
            <pc:sldMk cId="2233561977" sldId="1075"/>
            <ac:picMk id="7" creationId="{52051508-2F7F-4EEE-8B81-B927FDCD044E}"/>
          </ac:picMkLst>
        </pc:picChg>
      </pc:sldChg>
      <pc:sldChg chg="new del">
        <pc:chgData name="Camille Catlett" userId="ad69fb47-4bb9-4d00-9329-ea1a49798634" providerId="ADAL" clId="{8C7A32F1-6C9C-498F-A232-E7297B640FEE}" dt="2022-02-17T22:57:21.816" v="2672" actId="47"/>
        <pc:sldMkLst>
          <pc:docMk/>
          <pc:sldMk cId="3353041019" sldId="1076"/>
        </pc:sldMkLst>
      </pc:sldChg>
      <pc:sldChg chg="addSp delSp modSp new del mod">
        <pc:chgData name="Camille Catlett" userId="ad69fb47-4bb9-4d00-9329-ea1a49798634" providerId="ADAL" clId="{8C7A32F1-6C9C-498F-A232-E7297B640FEE}" dt="2022-02-17T23:31:41.424" v="2903" actId="2696"/>
        <pc:sldMkLst>
          <pc:docMk/>
          <pc:sldMk cId="1038358337" sldId="1077"/>
        </pc:sldMkLst>
        <pc:spChg chg="mod">
          <ac:chgData name="Camille Catlett" userId="ad69fb47-4bb9-4d00-9329-ea1a49798634" providerId="ADAL" clId="{8C7A32F1-6C9C-498F-A232-E7297B640FEE}" dt="2022-02-17T22:19:16.302" v="1807" actId="20577"/>
          <ac:spMkLst>
            <pc:docMk/>
            <pc:sldMk cId="1038358337" sldId="1077"/>
            <ac:spMk id="2" creationId="{693AA27B-2F07-41F2-8602-4F54187CAF4F}"/>
          </ac:spMkLst>
        </pc:spChg>
        <pc:spChg chg="del">
          <ac:chgData name="Camille Catlett" userId="ad69fb47-4bb9-4d00-9329-ea1a49798634" providerId="ADAL" clId="{8C7A32F1-6C9C-498F-A232-E7297B640FEE}" dt="2022-02-17T22:22:28.882" v="1808" actId="22"/>
          <ac:spMkLst>
            <pc:docMk/>
            <pc:sldMk cId="1038358337" sldId="1077"/>
            <ac:spMk id="3" creationId="{FE37C8CC-24BE-4DEE-96D1-3FF165D11F68}"/>
          </ac:spMkLst>
        </pc:spChg>
        <pc:picChg chg="add mod ord">
          <ac:chgData name="Camille Catlett" userId="ad69fb47-4bb9-4d00-9329-ea1a49798634" providerId="ADAL" clId="{8C7A32F1-6C9C-498F-A232-E7297B640FEE}" dt="2022-02-17T22:22:37.333" v="1810" actId="14100"/>
          <ac:picMkLst>
            <pc:docMk/>
            <pc:sldMk cId="1038358337" sldId="1077"/>
            <ac:picMk id="5" creationId="{E905DA14-6EFA-424C-91CB-65837995F019}"/>
          </ac:picMkLst>
        </pc:picChg>
      </pc:sldChg>
      <pc:sldChg chg="add">
        <pc:chgData name="Camille Catlett" userId="ad69fb47-4bb9-4d00-9329-ea1a49798634" providerId="ADAL" clId="{8C7A32F1-6C9C-498F-A232-E7297B640FEE}" dt="2022-02-17T23:31:54.835" v="2904"/>
        <pc:sldMkLst>
          <pc:docMk/>
          <pc:sldMk cId="3053920288" sldId="1077"/>
        </pc:sldMkLst>
      </pc:sldChg>
      <pc:sldChg chg="addSp delSp modSp new mod setBg">
        <pc:chgData name="Camille Catlett" userId="ad69fb47-4bb9-4d00-9329-ea1a49798634" providerId="ADAL" clId="{8C7A32F1-6C9C-498F-A232-E7297B640FEE}" dt="2022-02-17T22:49:33.045" v="2417" actId="1076"/>
        <pc:sldMkLst>
          <pc:docMk/>
          <pc:sldMk cId="2523674698" sldId="1078"/>
        </pc:sldMkLst>
        <pc:spChg chg="mod">
          <ac:chgData name="Camille Catlett" userId="ad69fb47-4bb9-4d00-9329-ea1a49798634" providerId="ADAL" clId="{8C7A32F1-6C9C-498F-A232-E7297B640FEE}" dt="2022-02-17T22:33:08.271" v="2169" actId="20577"/>
          <ac:spMkLst>
            <pc:docMk/>
            <pc:sldMk cId="2523674698" sldId="1078"/>
            <ac:spMk id="2" creationId="{381992D3-4686-4D57-AAA5-5B94EF5EF285}"/>
          </ac:spMkLst>
        </pc:spChg>
        <pc:spChg chg="del">
          <ac:chgData name="Camille Catlett" userId="ad69fb47-4bb9-4d00-9329-ea1a49798634" providerId="ADAL" clId="{8C7A32F1-6C9C-498F-A232-E7297B640FEE}" dt="2022-02-17T22:25:47.009" v="1871" actId="22"/>
          <ac:spMkLst>
            <pc:docMk/>
            <pc:sldMk cId="2523674698" sldId="1078"/>
            <ac:spMk id="3" creationId="{84E0EBDB-F60A-47BF-A1DF-AE6C51091E36}"/>
          </ac:spMkLst>
        </pc:spChg>
        <pc:spChg chg="add">
          <ac:chgData name="Camille Catlett" userId="ad69fb47-4bb9-4d00-9329-ea1a49798634" providerId="ADAL" clId="{8C7A32F1-6C9C-498F-A232-E7297B640FEE}" dt="2022-02-17T22:25:56.391" v="1874" actId="26606"/>
          <ac:spMkLst>
            <pc:docMk/>
            <pc:sldMk cId="2523674698" sldId="1078"/>
            <ac:spMk id="10" creationId="{DB8424AB-D56B-4256-866A-5B54DE93C20F}"/>
          </ac:spMkLst>
        </pc:spChg>
        <pc:spChg chg="add">
          <ac:chgData name="Camille Catlett" userId="ad69fb47-4bb9-4d00-9329-ea1a49798634" providerId="ADAL" clId="{8C7A32F1-6C9C-498F-A232-E7297B640FEE}" dt="2022-02-17T22:25:56.391" v="1874" actId="26606"/>
          <ac:spMkLst>
            <pc:docMk/>
            <pc:sldMk cId="2523674698" sldId="1078"/>
            <ac:spMk id="12" creationId="{FC999C28-AD33-4EB7-A5F1-C06D10A5FDF7}"/>
          </ac:spMkLst>
        </pc:spChg>
        <pc:spChg chg="add">
          <ac:chgData name="Camille Catlett" userId="ad69fb47-4bb9-4d00-9329-ea1a49798634" providerId="ADAL" clId="{8C7A32F1-6C9C-498F-A232-E7297B640FEE}" dt="2022-02-17T22:25:56.391" v="1874" actId="26606"/>
          <ac:spMkLst>
            <pc:docMk/>
            <pc:sldMk cId="2523674698" sldId="1078"/>
            <ac:spMk id="14" creationId="{9203ABB4-7E2A-4248-9FE7-4A419AFF2F17}"/>
          </ac:spMkLst>
        </pc:spChg>
        <pc:spChg chg="add">
          <ac:chgData name="Camille Catlett" userId="ad69fb47-4bb9-4d00-9329-ea1a49798634" providerId="ADAL" clId="{8C7A32F1-6C9C-498F-A232-E7297B640FEE}" dt="2022-02-17T22:25:56.391" v="1874" actId="26606"/>
          <ac:spMkLst>
            <pc:docMk/>
            <pc:sldMk cId="2523674698" sldId="1078"/>
            <ac:spMk id="16" creationId="{3126970D-C1E5-4FB1-84E8-86CB9CED1C80}"/>
          </ac:spMkLst>
        </pc:spChg>
        <pc:picChg chg="add mod ord">
          <ac:chgData name="Camille Catlett" userId="ad69fb47-4bb9-4d00-9329-ea1a49798634" providerId="ADAL" clId="{8C7A32F1-6C9C-498F-A232-E7297B640FEE}" dt="2022-02-17T22:49:33.045" v="2417" actId="1076"/>
          <ac:picMkLst>
            <pc:docMk/>
            <pc:sldMk cId="2523674698" sldId="1078"/>
            <ac:picMk id="5" creationId="{16CB8A63-9BEE-425A-9688-98074A43BC82}"/>
          </ac:picMkLst>
        </pc:picChg>
      </pc:sldChg>
      <pc:sldChg chg="addSp delSp modSp new mod">
        <pc:chgData name="Camille Catlett" userId="ad69fb47-4bb9-4d00-9329-ea1a49798634" providerId="ADAL" clId="{8C7A32F1-6C9C-498F-A232-E7297B640FEE}" dt="2022-02-17T22:49:57.400" v="2420" actId="14100"/>
        <pc:sldMkLst>
          <pc:docMk/>
          <pc:sldMk cId="420836800" sldId="1079"/>
        </pc:sldMkLst>
        <pc:spChg chg="del mod">
          <ac:chgData name="Camille Catlett" userId="ad69fb47-4bb9-4d00-9329-ea1a49798634" providerId="ADAL" clId="{8C7A32F1-6C9C-498F-A232-E7297B640FEE}" dt="2022-02-17T22:49:26.028" v="2416" actId="21"/>
          <ac:spMkLst>
            <pc:docMk/>
            <pc:sldMk cId="420836800" sldId="1079"/>
            <ac:spMk id="2" creationId="{617C85AE-1B2A-4C26-8E53-490D5BB36EA8}"/>
          </ac:spMkLst>
        </pc:spChg>
        <pc:spChg chg="mod">
          <ac:chgData name="Camille Catlett" userId="ad69fb47-4bb9-4d00-9329-ea1a49798634" providerId="ADAL" clId="{8C7A32F1-6C9C-498F-A232-E7297B640FEE}" dt="2022-02-17T22:27:30.864" v="1882"/>
          <ac:spMkLst>
            <pc:docMk/>
            <pc:sldMk cId="420836800" sldId="1079"/>
            <ac:spMk id="3" creationId="{7C3F25D5-C701-4FD1-BF99-A4F57EF1C745}"/>
          </ac:spMkLst>
        </pc:spChg>
        <pc:spChg chg="add mod">
          <ac:chgData name="Camille Catlett" userId="ad69fb47-4bb9-4d00-9329-ea1a49798634" providerId="ADAL" clId="{8C7A32F1-6C9C-498F-A232-E7297B640FEE}" dt="2022-02-17T22:49:26.028" v="2416" actId="21"/>
          <ac:spMkLst>
            <pc:docMk/>
            <pc:sldMk cId="420836800" sldId="1079"/>
            <ac:spMk id="5" creationId="{20A2A626-D7FF-4BDD-AA0B-EFD2ACC846E3}"/>
          </ac:spMkLst>
        </pc:spChg>
        <pc:picChg chg="add mod">
          <ac:chgData name="Camille Catlett" userId="ad69fb47-4bb9-4d00-9329-ea1a49798634" providerId="ADAL" clId="{8C7A32F1-6C9C-498F-A232-E7297B640FEE}" dt="2022-02-17T22:49:57.400" v="2420" actId="14100"/>
          <ac:picMkLst>
            <pc:docMk/>
            <pc:sldMk cId="420836800" sldId="1079"/>
            <ac:picMk id="7" creationId="{4DCCA2BA-5769-4A1E-AEBC-E14D869E43D8}"/>
          </ac:picMkLst>
        </pc:picChg>
      </pc:sldChg>
      <pc:sldChg chg="addSp delSp modSp new mod setBg">
        <pc:chgData name="Camille Catlett" userId="ad69fb47-4bb9-4d00-9329-ea1a49798634" providerId="ADAL" clId="{8C7A32F1-6C9C-498F-A232-E7297B640FEE}" dt="2022-02-17T22:28:56.164" v="1942" actId="26606"/>
        <pc:sldMkLst>
          <pc:docMk/>
          <pc:sldMk cId="459180928" sldId="1080"/>
        </pc:sldMkLst>
        <pc:spChg chg="del">
          <ac:chgData name="Camille Catlett" userId="ad69fb47-4bb9-4d00-9329-ea1a49798634" providerId="ADAL" clId="{8C7A32F1-6C9C-498F-A232-E7297B640FEE}" dt="2022-02-17T22:28:56.164" v="1942" actId="26606"/>
          <ac:spMkLst>
            <pc:docMk/>
            <pc:sldMk cId="459180928" sldId="1080"/>
            <ac:spMk id="2" creationId="{84BE273F-223E-411E-92B4-9F9688786A75}"/>
          </ac:spMkLst>
        </pc:spChg>
        <pc:spChg chg="del">
          <ac:chgData name="Camille Catlett" userId="ad69fb47-4bb9-4d00-9329-ea1a49798634" providerId="ADAL" clId="{8C7A32F1-6C9C-498F-A232-E7297B640FEE}" dt="2022-02-17T22:28:49.034" v="1941" actId="22"/>
          <ac:spMkLst>
            <pc:docMk/>
            <pc:sldMk cId="459180928" sldId="1080"/>
            <ac:spMk id="3" creationId="{F5649C26-62AA-4888-8CED-01AB1663BEAE}"/>
          </ac:spMkLst>
        </pc:spChg>
        <pc:spChg chg="add">
          <ac:chgData name="Camille Catlett" userId="ad69fb47-4bb9-4d00-9329-ea1a49798634" providerId="ADAL" clId="{8C7A32F1-6C9C-498F-A232-E7297B640FEE}" dt="2022-02-17T22:28:56.164" v="1942" actId="26606"/>
          <ac:spMkLst>
            <pc:docMk/>
            <pc:sldMk cId="459180928" sldId="1080"/>
            <ac:spMk id="10" creationId="{2ABBB681-F4D2-40F2-ACC3-DE0B4B4880EF}"/>
          </ac:spMkLst>
        </pc:spChg>
        <pc:spChg chg="add">
          <ac:chgData name="Camille Catlett" userId="ad69fb47-4bb9-4d00-9329-ea1a49798634" providerId="ADAL" clId="{8C7A32F1-6C9C-498F-A232-E7297B640FEE}" dt="2022-02-17T22:28:56.164" v="1942" actId="26606"/>
          <ac:spMkLst>
            <pc:docMk/>
            <pc:sldMk cId="459180928" sldId="1080"/>
            <ac:spMk id="12" creationId="{09388ED0-1FEF-4E11-B488-BD661D1AC1A6}"/>
          </ac:spMkLst>
        </pc:spChg>
        <pc:picChg chg="add mod ord">
          <ac:chgData name="Camille Catlett" userId="ad69fb47-4bb9-4d00-9329-ea1a49798634" providerId="ADAL" clId="{8C7A32F1-6C9C-498F-A232-E7297B640FEE}" dt="2022-02-17T22:28:56.164" v="1942" actId="26606"/>
          <ac:picMkLst>
            <pc:docMk/>
            <pc:sldMk cId="459180928" sldId="1080"/>
            <ac:picMk id="5" creationId="{77547EA3-BC64-43CE-B495-F78FBCD7C512}"/>
          </ac:picMkLst>
        </pc:picChg>
      </pc:sldChg>
      <pc:sldChg chg="new del">
        <pc:chgData name="Camille Catlett" userId="ad69fb47-4bb9-4d00-9329-ea1a49798634" providerId="ADAL" clId="{8C7A32F1-6C9C-498F-A232-E7297B640FEE}" dt="2022-02-17T22:31:35.862" v="2001" actId="47"/>
        <pc:sldMkLst>
          <pc:docMk/>
          <pc:sldMk cId="2236926046" sldId="1081"/>
        </pc:sldMkLst>
      </pc:sldChg>
      <pc:sldChg chg="addSp modSp new mod ord">
        <pc:chgData name="Camille Catlett" userId="ad69fb47-4bb9-4d00-9329-ea1a49798634" providerId="ADAL" clId="{8C7A32F1-6C9C-498F-A232-E7297B640FEE}" dt="2022-02-17T22:43:15.481" v="2257"/>
        <pc:sldMkLst>
          <pc:docMk/>
          <pc:sldMk cId="2537445355" sldId="1081"/>
        </pc:sldMkLst>
        <pc:spChg chg="mod">
          <ac:chgData name="Camille Catlett" userId="ad69fb47-4bb9-4d00-9329-ea1a49798634" providerId="ADAL" clId="{8C7A32F1-6C9C-498F-A232-E7297B640FEE}" dt="2022-02-17T22:39:44.729" v="2242" actId="20577"/>
          <ac:spMkLst>
            <pc:docMk/>
            <pc:sldMk cId="2537445355" sldId="1081"/>
            <ac:spMk id="2" creationId="{903EE06F-38C8-4692-919C-56E9BD6CF555}"/>
          </ac:spMkLst>
        </pc:spChg>
        <pc:picChg chg="add mod">
          <ac:chgData name="Camille Catlett" userId="ad69fb47-4bb9-4d00-9329-ea1a49798634" providerId="ADAL" clId="{8C7A32F1-6C9C-498F-A232-E7297B640FEE}" dt="2022-02-17T22:39:26.129" v="2191" actId="1076"/>
          <ac:picMkLst>
            <pc:docMk/>
            <pc:sldMk cId="2537445355" sldId="1081"/>
            <ac:picMk id="4" creationId="{09CE6E9D-5290-42FB-8CF9-C9555BFAC5E9}"/>
          </ac:picMkLst>
        </pc:picChg>
      </pc:sldChg>
      <pc:sldChg chg="addSp delSp modSp new mod ord setBg">
        <pc:chgData name="Camille Catlett" userId="ad69fb47-4bb9-4d00-9329-ea1a49798634" providerId="ADAL" clId="{8C7A32F1-6C9C-498F-A232-E7297B640FEE}" dt="2022-02-17T22:57:03.064" v="2671" actId="1076"/>
        <pc:sldMkLst>
          <pc:docMk/>
          <pc:sldMk cId="645196667" sldId="1082"/>
        </pc:sldMkLst>
        <pc:spChg chg="mod">
          <ac:chgData name="Camille Catlett" userId="ad69fb47-4bb9-4d00-9329-ea1a49798634" providerId="ADAL" clId="{8C7A32F1-6C9C-498F-A232-E7297B640FEE}" dt="2022-02-17T22:57:03.064" v="2671" actId="1076"/>
          <ac:spMkLst>
            <pc:docMk/>
            <pc:sldMk cId="645196667" sldId="1082"/>
            <ac:spMk id="2" creationId="{7CEA47F5-536E-43F3-9C1D-D6FEE990398F}"/>
          </ac:spMkLst>
        </pc:spChg>
        <pc:spChg chg="del">
          <ac:chgData name="Camille Catlett" userId="ad69fb47-4bb9-4d00-9329-ea1a49798634" providerId="ADAL" clId="{8C7A32F1-6C9C-498F-A232-E7297B640FEE}" dt="2022-02-17T22:44:01.302" v="2272" actId="22"/>
          <ac:spMkLst>
            <pc:docMk/>
            <pc:sldMk cId="645196667" sldId="1082"/>
            <ac:spMk id="3" creationId="{EF58B7A5-E436-4516-AEE9-4F5E89D33B98}"/>
          </ac:spMkLst>
        </pc:spChg>
        <pc:spChg chg="add">
          <ac:chgData name="Camille Catlett" userId="ad69fb47-4bb9-4d00-9329-ea1a49798634" providerId="ADAL" clId="{8C7A32F1-6C9C-498F-A232-E7297B640FEE}" dt="2022-02-17T22:44:06.902" v="2273" actId="26606"/>
          <ac:spMkLst>
            <pc:docMk/>
            <pc:sldMk cId="645196667" sldId="1082"/>
            <ac:spMk id="10" creationId="{DB8424AB-D56B-4256-866A-5B54DE93C20F}"/>
          </ac:spMkLst>
        </pc:spChg>
        <pc:spChg chg="add">
          <ac:chgData name="Camille Catlett" userId="ad69fb47-4bb9-4d00-9329-ea1a49798634" providerId="ADAL" clId="{8C7A32F1-6C9C-498F-A232-E7297B640FEE}" dt="2022-02-17T22:44:06.902" v="2273" actId="26606"/>
          <ac:spMkLst>
            <pc:docMk/>
            <pc:sldMk cId="645196667" sldId="1082"/>
            <ac:spMk id="12" creationId="{FC999C28-AD33-4EB7-A5F1-C06D10A5FDF7}"/>
          </ac:spMkLst>
        </pc:spChg>
        <pc:spChg chg="add">
          <ac:chgData name="Camille Catlett" userId="ad69fb47-4bb9-4d00-9329-ea1a49798634" providerId="ADAL" clId="{8C7A32F1-6C9C-498F-A232-E7297B640FEE}" dt="2022-02-17T22:44:06.902" v="2273" actId="26606"/>
          <ac:spMkLst>
            <pc:docMk/>
            <pc:sldMk cId="645196667" sldId="1082"/>
            <ac:spMk id="14" creationId="{0864E5C9-52C9-4572-AC75-548B9B9C2648}"/>
          </ac:spMkLst>
        </pc:spChg>
        <pc:spChg chg="add">
          <ac:chgData name="Camille Catlett" userId="ad69fb47-4bb9-4d00-9329-ea1a49798634" providerId="ADAL" clId="{8C7A32F1-6C9C-498F-A232-E7297B640FEE}" dt="2022-02-17T22:44:06.902" v="2273" actId="26606"/>
          <ac:spMkLst>
            <pc:docMk/>
            <pc:sldMk cId="645196667" sldId="1082"/>
            <ac:spMk id="16" creationId="{45CC6500-4DBD-4C34-BC14-2387FB483BEB}"/>
          </ac:spMkLst>
        </pc:spChg>
        <pc:spChg chg="add">
          <ac:chgData name="Camille Catlett" userId="ad69fb47-4bb9-4d00-9329-ea1a49798634" providerId="ADAL" clId="{8C7A32F1-6C9C-498F-A232-E7297B640FEE}" dt="2022-02-17T22:44:06.902" v="2273" actId="26606"/>
          <ac:spMkLst>
            <pc:docMk/>
            <pc:sldMk cId="645196667" sldId="1082"/>
            <ac:spMk id="18" creationId="{4E34A3B6-BAD2-4156-BDC6-4736248BFDE0}"/>
          </ac:spMkLst>
        </pc:spChg>
        <pc:picChg chg="add mod ord">
          <ac:chgData name="Camille Catlett" userId="ad69fb47-4bb9-4d00-9329-ea1a49798634" providerId="ADAL" clId="{8C7A32F1-6C9C-498F-A232-E7297B640FEE}" dt="2022-02-17T22:44:14.654" v="2275" actId="14100"/>
          <ac:picMkLst>
            <pc:docMk/>
            <pc:sldMk cId="645196667" sldId="1082"/>
            <ac:picMk id="5" creationId="{5A9F4688-19C1-4E89-9B3A-34E72221C4A3}"/>
          </ac:picMkLst>
        </pc:picChg>
      </pc:sldChg>
      <pc:sldChg chg="addSp delSp modSp new mod ord setBg">
        <pc:chgData name="Camille Catlett" userId="ad69fb47-4bb9-4d00-9329-ea1a49798634" providerId="ADAL" clId="{8C7A32F1-6C9C-498F-A232-E7297B640FEE}" dt="2022-02-17T22:47:42.962" v="2409" actId="27636"/>
        <pc:sldMkLst>
          <pc:docMk/>
          <pc:sldMk cId="1432938610" sldId="1083"/>
        </pc:sldMkLst>
        <pc:spChg chg="mod">
          <ac:chgData name="Camille Catlett" userId="ad69fb47-4bb9-4d00-9329-ea1a49798634" providerId="ADAL" clId="{8C7A32F1-6C9C-498F-A232-E7297B640FEE}" dt="2022-02-17T22:47:42.962" v="2409" actId="27636"/>
          <ac:spMkLst>
            <pc:docMk/>
            <pc:sldMk cId="1432938610" sldId="1083"/>
            <ac:spMk id="2" creationId="{CB070D85-2FCA-4184-B09A-40CF55674C63}"/>
          </ac:spMkLst>
        </pc:spChg>
        <pc:spChg chg="add del">
          <ac:chgData name="Camille Catlett" userId="ad69fb47-4bb9-4d00-9329-ea1a49798634" providerId="ADAL" clId="{8C7A32F1-6C9C-498F-A232-E7297B640FEE}" dt="2022-02-17T22:46:03.199" v="2282" actId="26606"/>
          <ac:spMkLst>
            <pc:docMk/>
            <pc:sldMk cId="1432938610" sldId="1083"/>
            <ac:spMk id="9" creationId="{17115F77-2FAE-4CA7-9A7F-10D5F2C8F831}"/>
          </ac:spMkLst>
        </pc:spChg>
        <pc:spChg chg="add del">
          <ac:chgData name="Camille Catlett" userId="ad69fb47-4bb9-4d00-9329-ea1a49798634" providerId="ADAL" clId="{8C7A32F1-6C9C-498F-A232-E7297B640FEE}" dt="2022-02-17T22:46:03.199" v="2282" actId="26606"/>
          <ac:spMkLst>
            <pc:docMk/>
            <pc:sldMk cId="1432938610" sldId="1083"/>
            <ac:spMk id="11" creationId="{5CD4C046-A04C-46CC-AFA3-6B0621F628C8}"/>
          </ac:spMkLst>
        </pc:spChg>
        <pc:spChg chg="add del">
          <ac:chgData name="Camille Catlett" userId="ad69fb47-4bb9-4d00-9329-ea1a49798634" providerId="ADAL" clId="{8C7A32F1-6C9C-498F-A232-E7297B640FEE}" dt="2022-02-17T22:46:03.199" v="2282" actId="26606"/>
          <ac:spMkLst>
            <pc:docMk/>
            <pc:sldMk cId="1432938610" sldId="1083"/>
            <ac:spMk id="13" creationId="{EB8AA617-0537-4ED7-91B6-66511A647507}"/>
          </ac:spMkLst>
        </pc:spChg>
        <pc:spChg chg="add del">
          <ac:chgData name="Camille Catlett" userId="ad69fb47-4bb9-4d00-9329-ea1a49798634" providerId="ADAL" clId="{8C7A32F1-6C9C-498F-A232-E7297B640FEE}" dt="2022-02-17T22:46:03.199" v="2282" actId="26606"/>
          <ac:spMkLst>
            <pc:docMk/>
            <pc:sldMk cId="1432938610" sldId="1083"/>
            <ac:spMk id="15" creationId="{C2E8BF1F-CE61-45C5-92AC-552D23176C03}"/>
          </ac:spMkLst>
        </pc:spChg>
        <pc:spChg chg="add">
          <ac:chgData name="Camille Catlett" userId="ad69fb47-4bb9-4d00-9329-ea1a49798634" providerId="ADAL" clId="{8C7A32F1-6C9C-498F-A232-E7297B640FEE}" dt="2022-02-17T22:46:03.199" v="2282" actId="26606"/>
          <ac:spMkLst>
            <pc:docMk/>
            <pc:sldMk cId="1432938610" sldId="1083"/>
            <ac:spMk id="20" creationId="{DB8424AB-D56B-4256-866A-5B54DE93C20F}"/>
          </ac:spMkLst>
        </pc:spChg>
        <pc:spChg chg="add">
          <ac:chgData name="Camille Catlett" userId="ad69fb47-4bb9-4d00-9329-ea1a49798634" providerId="ADAL" clId="{8C7A32F1-6C9C-498F-A232-E7297B640FEE}" dt="2022-02-17T22:46:03.199" v="2282" actId="26606"/>
          <ac:spMkLst>
            <pc:docMk/>
            <pc:sldMk cId="1432938610" sldId="1083"/>
            <ac:spMk id="22" creationId="{FC999C28-AD33-4EB7-A5F1-C06D10A5FDF7}"/>
          </ac:spMkLst>
        </pc:spChg>
        <pc:spChg chg="add">
          <ac:chgData name="Camille Catlett" userId="ad69fb47-4bb9-4d00-9329-ea1a49798634" providerId="ADAL" clId="{8C7A32F1-6C9C-498F-A232-E7297B640FEE}" dt="2022-02-17T22:46:03.199" v="2282" actId="26606"/>
          <ac:spMkLst>
            <pc:docMk/>
            <pc:sldMk cId="1432938610" sldId="1083"/>
            <ac:spMk id="24" creationId="{9203ABB4-7E2A-4248-9FE7-4A419AFF2F17}"/>
          </ac:spMkLst>
        </pc:spChg>
        <pc:spChg chg="add">
          <ac:chgData name="Camille Catlett" userId="ad69fb47-4bb9-4d00-9329-ea1a49798634" providerId="ADAL" clId="{8C7A32F1-6C9C-498F-A232-E7297B640FEE}" dt="2022-02-17T22:46:03.199" v="2282" actId="26606"/>
          <ac:spMkLst>
            <pc:docMk/>
            <pc:sldMk cId="1432938610" sldId="1083"/>
            <ac:spMk id="26" creationId="{3126970D-C1E5-4FB1-84E8-86CB9CED1C80}"/>
          </ac:spMkLst>
        </pc:spChg>
        <pc:picChg chg="add mod">
          <ac:chgData name="Camille Catlett" userId="ad69fb47-4bb9-4d00-9329-ea1a49798634" providerId="ADAL" clId="{8C7A32F1-6C9C-498F-A232-E7297B640FEE}" dt="2022-02-17T22:42:17.667" v="2248" actId="26606"/>
          <ac:picMkLst>
            <pc:docMk/>
            <pc:sldMk cId="1432938610" sldId="1083"/>
            <ac:picMk id="4" creationId="{6F0A00F6-747B-436E-91E3-96F0C264866B}"/>
          </ac:picMkLst>
        </pc:picChg>
      </pc:sldChg>
      <pc:sldChg chg="addSp modSp new mod">
        <pc:chgData name="Camille Catlett" userId="ad69fb47-4bb9-4d00-9329-ea1a49798634" providerId="ADAL" clId="{8C7A32F1-6C9C-498F-A232-E7297B640FEE}" dt="2022-02-17T22:47:22.926" v="2397" actId="20577"/>
        <pc:sldMkLst>
          <pc:docMk/>
          <pc:sldMk cId="1129645127" sldId="1084"/>
        </pc:sldMkLst>
        <pc:spChg chg="mod">
          <ac:chgData name="Camille Catlett" userId="ad69fb47-4bb9-4d00-9329-ea1a49798634" providerId="ADAL" clId="{8C7A32F1-6C9C-498F-A232-E7297B640FEE}" dt="2022-02-17T22:47:22.926" v="2397" actId="20577"/>
          <ac:spMkLst>
            <pc:docMk/>
            <pc:sldMk cId="1129645127" sldId="1084"/>
            <ac:spMk id="2" creationId="{9AE08D65-EBB5-4F59-BB26-316C387FF275}"/>
          </ac:spMkLst>
        </pc:spChg>
        <pc:picChg chg="add mod">
          <ac:chgData name="Camille Catlett" userId="ad69fb47-4bb9-4d00-9329-ea1a49798634" providerId="ADAL" clId="{8C7A32F1-6C9C-498F-A232-E7297B640FEE}" dt="2022-02-17T22:46:32.703" v="2312" actId="1076"/>
          <ac:picMkLst>
            <pc:docMk/>
            <pc:sldMk cId="1129645127" sldId="1084"/>
            <ac:picMk id="4" creationId="{19FC0F06-1D8C-485B-BA21-73A7BF1D664A}"/>
          </ac:picMkLst>
        </pc:picChg>
      </pc:sldChg>
      <pc:sldChg chg="addSp modSp new mod">
        <pc:chgData name="Camille Catlett" userId="ad69fb47-4bb9-4d00-9329-ea1a49798634" providerId="ADAL" clId="{8C7A32F1-6C9C-498F-A232-E7297B640FEE}" dt="2022-02-17T22:52:27.006" v="2503" actId="14100"/>
        <pc:sldMkLst>
          <pc:docMk/>
          <pc:sldMk cId="3149960421" sldId="1085"/>
        </pc:sldMkLst>
        <pc:spChg chg="mod">
          <ac:chgData name="Camille Catlett" userId="ad69fb47-4bb9-4d00-9329-ea1a49798634" providerId="ADAL" clId="{8C7A32F1-6C9C-498F-A232-E7297B640FEE}" dt="2022-02-17T22:51:36.620" v="2500" actId="20577"/>
          <ac:spMkLst>
            <pc:docMk/>
            <pc:sldMk cId="3149960421" sldId="1085"/>
            <ac:spMk id="2" creationId="{C16504E9-75FC-40A3-9C05-386E28157CD4}"/>
          </ac:spMkLst>
        </pc:spChg>
        <pc:picChg chg="add mod">
          <ac:chgData name="Camille Catlett" userId="ad69fb47-4bb9-4d00-9329-ea1a49798634" providerId="ADAL" clId="{8C7A32F1-6C9C-498F-A232-E7297B640FEE}" dt="2022-02-17T22:52:27.006" v="2503" actId="14100"/>
          <ac:picMkLst>
            <pc:docMk/>
            <pc:sldMk cId="3149960421" sldId="1085"/>
            <ac:picMk id="4" creationId="{D1F99271-E9B1-4F09-A75C-086A45AE6B24}"/>
          </ac:picMkLst>
        </pc:picChg>
      </pc:sldChg>
      <pc:sldChg chg="addSp modSp new mod">
        <pc:chgData name="Camille Catlett" userId="ad69fb47-4bb9-4d00-9329-ea1a49798634" providerId="ADAL" clId="{8C7A32F1-6C9C-498F-A232-E7297B640FEE}" dt="2022-02-17T22:54:22.245" v="2575" actId="20577"/>
        <pc:sldMkLst>
          <pc:docMk/>
          <pc:sldMk cId="1404644270" sldId="1086"/>
        </pc:sldMkLst>
        <pc:spChg chg="mod">
          <ac:chgData name="Camille Catlett" userId="ad69fb47-4bb9-4d00-9329-ea1a49798634" providerId="ADAL" clId="{8C7A32F1-6C9C-498F-A232-E7297B640FEE}" dt="2022-02-17T22:54:22.245" v="2575" actId="20577"/>
          <ac:spMkLst>
            <pc:docMk/>
            <pc:sldMk cId="1404644270" sldId="1086"/>
            <ac:spMk id="2" creationId="{B8B45861-689D-4C6D-90D7-0AB57B91DD68}"/>
          </ac:spMkLst>
        </pc:spChg>
        <pc:picChg chg="add mod">
          <ac:chgData name="Camille Catlett" userId="ad69fb47-4bb9-4d00-9329-ea1a49798634" providerId="ADAL" clId="{8C7A32F1-6C9C-498F-A232-E7297B640FEE}" dt="2022-02-17T22:53:33.541" v="2508" actId="14100"/>
          <ac:picMkLst>
            <pc:docMk/>
            <pc:sldMk cId="1404644270" sldId="1086"/>
            <ac:picMk id="4" creationId="{1DCDA0F6-26EC-4A79-AE98-03E79A37B626}"/>
          </ac:picMkLst>
        </pc:picChg>
      </pc:sldChg>
      <pc:sldChg chg="addSp modSp new mod setBg modClrScheme addAnim chgLayout">
        <pc:chgData name="Camille Catlett" userId="ad69fb47-4bb9-4d00-9329-ea1a49798634" providerId="ADAL" clId="{8C7A32F1-6C9C-498F-A232-E7297B640FEE}" dt="2022-02-17T23:14:07.128" v="2902"/>
        <pc:sldMkLst>
          <pc:docMk/>
          <pc:sldMk cId="2882566876" sldId="1087"/>
        </pc:sldMkLst>
        <pc:spChg chg="add mod">
          <ac:chgData name="Camille Catlett" userId="ad69fb47-4bb9-4d00-9329-ea1a49798634" providerId="ADAL" clId="{8C7A32F1-6C9C-498F-A232-E7297B640FEE}" dt="2022-02-17T23:14:07.128" v="2901" actId="26606"/>
          <ac:spMkLst>
            <pc:docMk/>
            <pc:sldMk cId="2882566876" sldId="1087"/>
            <ac:spMk id="2" creationId="{CA00F76C-61B4-4342-ADFE-06727E88A2D9}"/>
          </ac:spMkLst>
        </pc:spChg>
        <pc:spChg chg="add">
          <ac:chgData name="Camille Catlett" userId="ad69fb47-4bb9-4d00-9329-ea1a49798634" providerId="ADAL" clId="{8C7A32F1-6C9C-498F-A232-E7297B640FEE}" dt="2022-02-17T23:14:07.128" v="2901" actId="26606"/>
          <ac:spMkLst>
            <pc:docMk/>
            <pc:sldMk cId="2882566876" sldId="1087"/>
            <ac:spMk id="9" creationId="{17115F77-2FAE-4CA7-9A7F-10D5F2C8F831}"/>
          </ac:spMkLst>
        </pc:spChg>
        <pc:spChg chg="add">
          <ac:chgData name="Camille Catlett" userId="ad69fb47-4bb9-4d00-9329-ea1a49798634" providerId="ADAL" clId="{8C7A32F1-6C9C-498F-A232-E7297B640FEE}" dt="2022-02-17T23:14:07.128" v="2901" actId="26606"/>
          <ac:spMkLst>
            <pc:docMk/>
            <pc:sldMk cId="2882566876" sldId="1087"/>
            <ac:spMk id="11" creationId="{5CD4C046-A04C-46CC-AFA3-6B0621F628C8}"/>
          </ac:spMkLst>
        </pc:spChg>
        <pc:spChg chg="add">
          <ac:chgData name="Camille Catlett" userId="ad69fb47-4bb9-4d00-9329-ea1a49798634" providerId="ADAL" clId="{8C7A32F1-6C9C-498F-A232-E7297B640FEE}" dt="2022-02-17T23:14:07.128" v="2901" actId="26606"/>
          <ac:spMkLst>
            <pc:docMk/>
            <pc:sldMk cId="2882566876" sldId="1087"/>
            <ac:spMk id="13" creationId="{EB8AA617-0537-4ED7-91B6-66511A647507}"/>
          </ac:spMkLst>
        </pc:spChg>
        <pc:spChg chg="add">
          <ac:chgData name="Camille Catlett" userId="ad69fb47-4bb9-4d00-9329-ea1a49798634" providerId="ADAL" clId="{8C7A32F1-6C9C-498F-A232-E7297B640FEE}" dt="2022-02-17T23:14:07.128" v="2901" actId="26606"/>
          <ac:spMkLst>
            <pc:docMk/>
            <pc:sldMk cId="2882566876" sldId="1087"/>
            <ac:spMk id="15" creationId="{C2E8BF1F-CE61-45C5-92AC-552D23176C03}"/>
          </ac:spMkLst>
        </pc:spChg>
        <pc:picChg chg="add mod">
          <ac:chgData name="Camille Catlett" userId="ad69fb47-4bb9-4d00-9329-ea1a49798634" providerId="ADAL" clId="{8C7A32F1-6C9C-498F-A232-E7297B640FEE}" dt="2022-02-17T23:14:07.128" v="2901" actId="26606"/>
          <ac:picMkLst>
            <pc:docMk/>
            <pc:sldMk cId="2882566876" sldId="1087"/>
            <ac:picMk id="4" creationId="{98CFAA80-0462-494C-96FA-11FACD3B95CD}"/>
          </ac:picMkLst>
        </pc:picChg>
      </pc:sldChg>
      <pc:sldMasterChg chg="add del addSldLayout delSldLayout">
        <pc:chgData name="Camille Catlett" userId="ad69fb47-4bb9-4d00-9329-ea1a49798634" providerId="ADAL" clId="{8C7A32F1-6C9C-498F-A232-E7297B640FEE}" dt="2022-02-17T20:07:59.405" v="965" actId="700"/>
        <pc:sldMasterMkLst>
          <pc:docMk/>
          <pc:sldMasterMk cId="0" sldId="2147483648"/>
        </pc:sldMasterMkLst>
        <pc:sldLayoutChg chg="add del">
          <pc:chgData name="Camille Catlett" userId="ad69fb47-4bb9-4d00-9329-ea1a49798634" providerId="ADAL" clId="{8C7A32F1-6C9C-498F-A232-E7297B640FEE}" dt="2022-02-17T03:55:17.360" v="825" actId="47"/>
          <pc:sldLayoutMkLst>
            <pc:docMk/>
            <pc:sldMasterMk cId="0" sldId="2147483648"/>
            <pc:sldLayoutMk cId="0" sldId="2147483654"/>
          </pc:sldLayoutMkLst>
        </pc:sldLayoutChg>
        <pc:sldLayoutChg chg="add del">
          <pc:chgData name="Camille Catlett" userId="ad69fb47-4bb9-4d00-9329-ea1a49798634" providerId="ADAL" clId="{8C7A32F1-6C9C-498F-A232-E7297B640FEE}" dt="2022-02-17T20:07:59.405" v="965" actId="700"/>
          <pc:sldLayoutMkLst>
            <pc:docMk/>
            <pc:sldMasterMk cId="0" sldId="2147483648"/>
            <pc:sldLayoutMk cId="0" sldId="2147483655"/>
          </pc:sldLayoutMkLst>
        </pc:sldLayoutChg>
        <pc:sldLayoutChg chg="add del">
          <pc:chgData name="Camille Catlett" userId="ad69fb47-4bb9-4d00-9329-ea1a49798634" providerId="ADAL" clId="{8C7A32F1-6C9C-498F-A232-E7297B640FEE}" dt="2022-02-17T20:07:59.405" v="965" actId="700"/>
          <pc:sldLayoutMkLst>
            <pc:docMk/>
            <pc:sldMasterMk cId="0" sldId="2147483648"/>
            <pc:sldLayoutMk cId="0" sldId="2147483656"/>
          </pc:sldLayoutMkLst>
        </pc:sldLayoutChg>
        <pc:sldLayoutChg chg="add del">
          <pc:chgData name="Camille Catlett" userId="ad69fb47-4bb9-4d00-9329-ea1a49798634" providerId="ADAL" clId="{8C7A32F1-6C9C-498F-A232-E7297B640FEE}" dt="2022-02-17T20:07:59.405" v="965" actId="700"/>
          <pc:sldLayoutMkLst>
            <pc:docMk/>
            <pc:sldMasterMk cId="0" sldId="2147483648"/>
            <pc:sldLayoutMk cId="0" sldId="2147483660"/>
          </pc:sldLayoutMkLst>
        </pc:sldLayoutChg>
      </pc:sldMasterChg>
      <pc:sldMasterChg chg="del delSldLayout">
        <pc:chgData name="Camille Catlett" userId="ad69fb47-4bb9-4d00-9329-ea1a49798634" providerId="ADAL" clId="{8C7A32F1-6C9C-498F-A232-E7297B640FEE}" dt="2022-02-17T02:33:54.800" v="258" actId="2696"/>
        <pc:sldMasterMkLst>
          <pc:docMk/>
          <pc:sldMasterMk cId="0" sldId="2147483670"/>
        </pc:sldMasterMkLst>
        <pc:sldLayoutChg chg="del">
          <pc:chgData name="Camille Catlett" userId="ad69fb47-4bb9-4d00-9329-ea1a49798634" providerId="ADAL" clId="{8C7A32F1-6C9C-498F-A232-E7297B640FEE}" dt="2022-02-17T02:33:54.800" v="258" actId="2696"/>
          <pc:sldLayoutMkLst>
            <pc:docMk/>
            <pc:sldMasterMk cId="0" sldId="2147483670"/>
            <pc:sldLayoutMk cId="2480913981" sldId="2147483678"/>
          </pc:sldLayoutMkLst>
        </pc:sldLayoutChg>
        <pc:sldLayoutChg chg="del">
          <pc:chgData name="Camille Catlett" userId="ad69fb47-4bb9-4d00-9329-ea1a49798634" providerId="ADAL" clId="{8C7A32F1-6C9C-498F-A232-E7297B640FEE}" dt="2022-02-17T02:33:54.800" v="258" actId="2696"/>
          <pc:sldLayoutMkLst>
            <pc:docMk/>
            <pc:sldMasterMk cId="0" sldId="2147483670"/>
            <pc:sldLayoutMk cId="2159511496" sldId="2147483691"/>
          </pc:sldLayoutMkLst>
        </pc:sldLayoutChg>
        <pc:sldLayoutChg chg="del">
          <pc:chgData name="Camille Catlett" userId="ad69fb47-4bb9-4d00-9329-ea1a49798634" providerId="ADAL" clId="{8C7A32F1-6C9C-498F-A232-E7297B640FEE}" dt="2022-02-17T02:33:54.800" v="258" actId="2696"/>
          <pc:sldLayoutMkLst>
            <pc:docMk/>
            <pc:sldMasterMk cId="0" sldId="2147483670"/>
            <pc:sldLayoutMk cId="1112840985" sldId="2147483692"/>
          </pc:sldLayoutMkLst>
        </pc:sldLayoutChg>
        <pc:sldLayoutChg chg="del">
          <pc:chgData name="Camille Catlett" userId="ad69fb47-4bb9-4d00-9329-ea1a49798634" providerId="ADAL" clId="{8C7A32F1-6C9C-498F-A232-E7297B640FEE}" dt="2022-02-17T02:33:54.800" v="258" actId="2696"/>
          <pc:sldLayoutMkLst>
            <pc:docMk/>
            <pc:sldMasterMk cId="0" sldId="2147483670"/>
            <pc:sldLayoutMk cId="3603085125" sldId="2147484026"/>
          </pc:sldLayoutMkLst>
        </pc:sldLayoutChg>
      </pc:sldMasterChg>
      <pc:sldMasterChg chg="del delSldLayout">
        <pc:chgData name="Camille Catlett" userId="ad69fb47-4bb9-4d00-9329-ea1a49798634" providerId="ADAL" clId="{8C7A32F1-6C9C-498F-A232-E7297B640FEE}" dt="2022-02-17T03:54:18.519" v="821" actId="2696"/>
        <pc:sldMasterMkLst>
          <pc:docMk/>
          <pc:sldMasterMk cId="1604032176" sldId="2147483690"/>
        </pc:sldMasterMkLst>
        <pc:sldLayoutChg chg="del">
          <pc:chgData name="Camille Catlett" userId="ad69fb47-4bb9-4d00-9329-ea1a49798634" providerId="ADAL" clId="{8C7A32F1-6C9C-498F-A232-E7297B640FEE}" dt="2022-02-17T03:54:18.519" v="821" actId="2696"/>
          <pc:sldLayoutMkLst>
            <pc:docMk/>
            <pc:sldMasterMk cId="1604032176" sldId="2147483690"/>
            <pc:sldLayoutMk cId="0" sldId="2147483846"/>
          </pc:sldLayoutMkLst>
        </pc:sldLayoutChg>
        <pc:sldLayoutChg chg="del">
          <pc:chgData name="Camille Catlett" userId="ad69fb47-4bb9-4d00-9329-ea1a49798634" providerId="ADAL" clId="{8C7A32F1-6C9C-498F-A232-E7297B640FEE}" dt="2022-02-17T03:54:18.519" v="821" actId="2696"/>
          <pc:sldLayoutMkLst>
            <pc:docMk/>
            <pc:sldMasterMk cId="1604032176" sldId="2147483690"/>
            <pc:sldLayoutMk cId="1989068911" sldId="2147484025"/>
          </pc:sldLayoutMkLst>
        </pc:sldLayoutChg>
        <pc:sldLayoutChg chg="del">
          <pc:chgData name="Camille Catlett" userId="ad69fb47-4bb9-4d00-9329-ea1a49798634" providerId="ADAL" clId="{8C7A32F1-6C9C-498F-A232-E7297B640FEE}" dt="2022-02-17T03:35:10.296" v="802" actId="47"/>
          <pc:sldLayoutMkLst>
            <pc:docMk/>
            <pc:sldMasterMk cId="1604032176" sldId="2147483690"/>
            <pc:sldLayoutMk cId="4098521655" sldId="2147484083"/>
          </pc:sldLayoutMkLst>
        </pc:sldLayoutChg>
      </pc:sldMasterChg>
      <pc:sldMasterChg chg="del delSldLayout">
        <pc:chgData name="Camille Catlett" userId="ad69fb47-4bb9-4d00-9329-ea1a49798634" providerId="ADAL" clId="{8C7A32F1-6C9C-498F-A232-E7297B640FEE}" dt="2022-02-09T05:08:25.697" v="0" actId="47"/>
        <pc:sldMasterMkLst>
          <pc:docMk/>
          <pc:sldMasterMk cId="4052505717" sldId="2147483705"/>
        </pc:sldMasterMkLst>
        <pc:sldLayoutChg chg="del">
          <pc:chgData name="Camille Catlett" userId="ad69fb47-4bb9-4d00-9329-ea1a49798634" providerId="ADAL" clId="{8C7A32F1-6C9C-498F-A232-E7297B640FEE}" dt="2022-02-09T05:08:25.697" v="0" actId="47"/>
          <pc:sldLayoutMkLst>
            <pc:docMk/>
            <pc:sldMasterMk cId="4052505717" sldId="2147483705"/>
            <pc:sldLayoutMk cId="3472140209" sldId="2147483696"/>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533276238" sldId="2147483697"/>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1758885830" sldId="2147483698"/>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2241342929" sldId="2147483699"/>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3263435979" sldId="2147483700"/>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1119970124" sldId="2147483701"/>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3468126237" sldId="2147483702"/>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606830481" sldId="2147483703"/>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2049660050" sldId="2147483704"/>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2214570066" sldId="2147484024"/>
          </pc:sldLayoutMkLst>
        </pc:sldLayoutChg>
        <pc:sldLayoutChg chg="del">
          <pc:chgData name="Camille Catlett" userId="ad69fb47-4bb9-4d00-9329-ea1a49798634" providerId="ADAL" clId="{8C7A32F1-6C9C-498F-A232-E7297B640FEE}" dt="2022-02-09T05:08:25.697" v="0" actId="47"/>
          <pc:sldLayoutMkLst>
            <pc:docMk/>
            <pc:sldMasterMk cId="4052505717" sldId="2147483705"/>
            <pc:sldLayoutMk cId="3355662906" sldId="2147484027"/>
          </pc:sldLayoutMkLst>
        </pc:sldLayoutChg>
      </pc:sldMasterChg>
      <pc:sldMasterChg chg="add addSldLayout">
        <pc:chgData name="Camille Catlett" userId="ad69fb47-4bb9-4d00-9329-ea1a49798634" providerId="ADAL" clId="{8C7A32F1-6C9C-498F-A232-E7297B640FEE}" dt="2022-02-17T19:44:18.846" v="882" actId="27028"/>
        <pc:sldMasterMkLst>
          <pc:docMk/>
          <pc:sldMasterMk cId="2001090525" sldId="2147483937"/>
        </pc:sldMasterMkLst>
        <pc:sldLayoutChg chg="add">
          <pc:chgData name="Camille Catlett" userId="ad69fb47-4bb9-4d00-9329-ea1a49798634" providerId="ADAL" clId="{8C7A32F1-6C9C-498F-A232-E7297B640FEE}" dt="2022-02-17T19:44:18.846" v="882" actId="27028"/>
          <pc:sldLayoutMkLst>
            <pc:docMk/>
            <pc:sldMasterMk cId="2001090525" sldId="2147483937"/>
            <pc:sldLayoutMk cId="136495804" sldId="2147483956"/>
          </pc:sldLayoutMkLst>
        </pc:sldLayoutChg>
      </pc:sldMasterChg>
      <pc:sldMasterChg chg="del delSldLayout">
        <pc:chgData name="Camille Catlett" userId="ad69fb47-4bb9-4d00-9329-ea1a49798634" providerId="ADAL" clId="{8C7A32F1-6C9C-498F-A232-E7297B640FEE}" dt="2022-02-17T02:34:13.147" v="260" actId="47"/>
        <pc:sldMasterMkLst>
          <pc:docMk/>
          <pc:sldMasterMk cId="2568392302" sldId="2147484023"/>
        </pc:sldMasterMkLst>
        <pc:sldLayoutChg chg="del">
          <pc:chgData name="Camille Catlett" userId="ad69fb47-4bb9-4d00-9329-ea1a49798634" providerId="ADAL" clId="{8C7A32F1-6C9C-498F-A232-E7297B640FEE}" dt="2022-02-17T02:34:13.147" v="260" actId="47"/>
          <pc:sldLayoutMkLst>
            <pc:docMk/>
            <pc:sldMasterMk cId="2568392302" sldId="2147484023"/>
            <pc:sldLayoutMk cId="787138363" sldId="2147483693"/>
          </pc:sldLayoutMkLst>
        </pc:sldLayoutChg>
      </pc:sldMasterChg>
      <pc:sldMasterChg chg="delSldLayout">
        <pc:chgData name="Camille Catlett" userId="ad69fb47-4bb9-4d00-9329-ea1a49798634" providerId="ADAL" clId="{8C7A32F1-6C9C-498F-A232-E7297B640FEE}" dt="2022-02-17T03:35:15.441" v="803" actId="47"/>
        <pc:sldMasterMkLst>
          <pc:docMk/>
          <pc:sldMasterMk cId="1637212883" sldId="2147484052"/>
        </pc:sldMasterMkLst>
        <pc:sldLayoutChg chg="del">
          <pc:chgData name="Camille Catlett" userId="ad69fb47-4bb9-4d00-9329-ea1a49798634" providerId="ADAL" clId="{8C7A32F1-6C9C-498F-A232-E7297B640FEE}" dt="2022-02-17T03:31:01.503" v="764" actId="47"/>
          <pc:sldLayoutMkLst>
            <pc:docMk/>
            <pc:sldMasterMk cId="1637212883" sldId="2147484052"/>
            <pc:sldLayoutMk cId="21161553" sldId="2147484106"/>
          </pc:sldLayoutMkLst>
        </pc:sldLayoutChg>
        <pc:sldLayoutChg chg="del">
          <pc:chgData name="Camille Catlett" userId="ad69fb47-4bb9-4d00-9329-ea1a49798634" providerId="ADAL" clId="{8C7A32F1-6C9C-498F-A232-E7297B640FEE}" dt="2022-02-17T03:35:15.441" v="803" actId="47"/>
          <pc:sldLayoutMkLst>
            <pc:docMk/>
            <pc:sldMasterMk cId="1637212883" sldId="2147484052"/>
            <pc:sldLayoutMk cId="1025544590" sldId="2147484107"/>
          </pc:sldLayoutMkLst>
        </pc:sldLayoutChg>
      </pc:sldMasterChg>
      <pc:sldMasterChg chg="del delSldLayout">
        <pc:chgData name="Camille Catlett" userId="ad69fb47-4bb9-4d00-9329-ea1a49798634" providerId="ADAL" clId="{8C7A32F1-6C9C-498F-A232-E7297B640FEE}" dt="2022-02-17T02:27:10.164" v="126" actId="47"/>
        <pc:sldMasterMkLst>
          <pc:docMk/>
          <pc:sldMasterMk cId="3757761856" sldId="2147484080"/>
        </pc:sldMasterMkLst>
        <pc:sldLayoutChg chg="del">
          <pc:chgData name="Camille Catlett" userId="ad69fb47-4bb9-4d00-9329-ea1a49798634" providerId="ADAL" clId="{8C7A32F1-6C9C-498F-A232-E7297B640FEE}" dt="2022-02-17T02:27:10.164" v="126" actId="47"/>
          <pc:sldLayoutMkLst>
            <pc:docMk/>
            <pc:sldMasterMk cId="3757761856" sldId="2147484080"/>
            <pc:sldLayoutMk cId="4217146110" sldId="2147484081"/>
          </pc:sldLayoutMkLst>
        </pc:sldLayoutChg>
        <pc:sldLayoutChg chg="del">
          <pc:chgData name="Camille Catlett" userId="ad69fb47-4bb9-4d00-9329-ea1a49798634" providerId="ADAL" clId="{8C7A32F1-6C9C-498F-A232-E7297B640FEE}" dt="2022-02-17T02:27:10.164" v="126" actId="47"/>
          <pc:sldLayoutMkLst>
            <pc:docMk/>
            <pc:sldMasterMk cId="3757761856" sldId="2147484080"/>
            <pc:sldLayoutMk cId="1761836301" sldId="2147484082"/>
          </pc:sldLayoutMkLst>
        </pc:sldLayoutChg>
        <pc:sldLayoutChg chg="del">
          <pc:chgData name="Camille Catlett" userId="ad69fb47-4bb9-4d00-9329-ea1a49798634" providerId="ADAL" clId="{8C7A32F1-6C9C-498F-A232-E7297B640FEE}" dt="2022-02-17T02:27:10.164" v="126" actId="47"/>
          <pc:sldLayoutMkLst>
            <pc:docMk/>
            <pc:sldMasterMk cId="3757761856" sldId="2147484080"/>
            <pc:sldLayoutMk cId="3989525707" sldId="2147484084"/>
          </pc:sldLayoutMkLst>
        </pc:sldLayoutChg>
        <pc:sldLayoutChg chg="del">
          <pc:chgData name="Camille Catlett" userId="ad69fb47-4bb9-4d00-9329-ea1a49798634" providerId="ADAL" clId="{8C7A32F1-6C9C-498F-A232-E7297B640FEE}" dt="2022-02-17T02:27:10.164" v="126" actId="47"/>
          <pc:sldLayoutMkLst>
            <pc:docMk/>
            <pc:sldMasterMk cId="3757761856" sldId="2147484080"/>
            <pc:sldLayoutMk cId="2682573401" sldId="2147484097"/>
          </pc:sldLayoutMkLst>
        </pc:sldLayoutChg>
      </pc:sldMasterChg>
      <pc:sldMasterChg chg="del delSldLayout">
        <pc:chgData name="Camille Catlett" userId="ad69fb47-4bb9-4d00-9329-ea1a49798634" providerId="ADAL" clId="{8C7A32F1-6C9C-498F-A232-E7297B640FEE}" dt="2022-02-17T02:27:10.164" v="126" actId="47"/>
        <pc:sldMasterMkLst>
          <pc:docMk/>
          <pc:sldMasterMk cId="1508294125" sldId="2147484088"/>
        </pc:sldMasterMkLst>
        <pc:sldLayoutChg chg="del">
          <pc:chgData name="Camille Catlett" userId="ad69fb47-4bb9-4d00-9329-ea1a49798634" providerId="ADAL" clId="{8C7A32F1-6C9C-498F-A232-E7297B640FEE}" dt="2022-02-17T02:27:10.164" v="126" actId="47"/>
          <pc:sldLayoutMkLst>
            <pc:docMk/>
            <pc:sldMasterMk cId="1508294125" sldId="2147484088"/>
            <pc:sldLayoutMk cId="416363083" sldId="2147484089"/>
          </pc:sldLayoutMkLst>
        </pc:sldLayoutChg>
        <pc:sldLayoutChg chg="del">
          <pc:chgData name="Camille Catlett" userId="ad69fb47-4bb9-4d00-9329-ea1a49798634" providerId="ADAL" clId="{8C7A32F1-6C9C-498F-A232-E7297B640FEE}" dt="2022-02-17T02:27:10.164" v="126" actId="47"/>
          <pc:sldLayoutMkLst>
            <pc:docMk/>
            <pc:sldMasterMk cId="1508294125" sldId="2147484088"/>
            <pc:sldLayoutMk cId="2874970261" sldId="2147484090"/>
          </pc:sldLayoutMkLst>
        </pc:sldLayoutChg>
        <pc:sldLayoutChg chg="del">
          <pc:chgData name="Camille Catlett" userId="ad69fb47-4bb9-4d00-9329-ea1a49798634" providerId="ADAL" clId="{8C7A32F1-6C9C-498F-A232-E7297B640FEE}" dt="2022-02-17T02:27:10.164" v="126" actId="47"/>
          <pc:sldLayoutMkLst>
            <pc:docMk/>
            <pc:sldMasterMk cId="1508294125" sldId="2147484088"/>
            <pc:sldLayoutMk cId="522489377" sldId="2147484091"/>
          </pc:sldLayoutMkLst>
        </pc:sldLayoutChg>
        <pc:sldLayoutChg chg="del">
          <pc:chgData name="Camille Catlett" userId="ad69fb47-4bb9-4d00-9329-ea1a49798634" providerId="ADAL" clId="{8C7A32F1-6C9C-498F-A232-E7297B640FEE}" dt="2022-02-17T02:27:10.164" v="126" actId="47"/>
          <pc:sldLayoutMkLst>
            <pc:docMk/>
            <pc:sldMasterMk cId="1508294125" sldId="2147484088"/>
            <pc:sldLayoutMk cId="1539898124" sldId="2147484092"/>
          </pc:sldLayoutMkLst>
        </pc:sldLayoutChg>
        <pc:sldLayoutChg chg="del">
          <pc:chgData name="Camille Catlett" userId="ad69fb47-4bb9-4d00-9329-ea1a49798634" providerId="ADAL" clId="{8C7A32F1-6C9C-498F-A232-E7297B640FEE}" dt="2022-02-17T02:27:10.164" v="126" actId="47"/>
          <pc:sldLayoutMkLst>
            <pc:docMk/>
            <pc:sldMasterMk cId="1508294125" sldId="2147484088"/>
            <pc:sldLayoutMk cId="4202900460" sldId="2147484093"/>
          </pc:sldLayoutMkLst>
        </pc:sldLayoutChg>
      </pc:sldMasterChg>
      <pc:sldMasterChg chg="del delSldLayout">
        <pc:chgData name="Camille Catlett" userId="ad69fb47-4bb9-4d00-9329-ea1a49798634" providerId="ADAL" clId="{8C7A32F1-6C9C-498F-A232-E7297B640FEE}" dt="2022-02-17T03:54:18.519" v="821" actId="2696"/>
        <pc:sldMasterMkLst>
          <pc:docMk/>
          <pc:sldMasterMk cId="974708847" sldId="2147484098"/>
        </pc:sldMasterMkLst>
        <pc:sldLayoutChg chg="del">
          <pc:chgData name="Camille Catlett" userId="ad69fb47-4bb9-4d00-9329-ea1a49798634" providerId="ADAL" clId="{8C7A32F1-6C9C-498F-A232-E7297B640FEE}" dt="2022-02-17T03:54:18.519" v="821" actId="2696"/>
          <pc:sldLayoutMkLst>
            <pc:docMk/>
            <pc:sldMasterMk cId="974708847" sldId="2147484098"/>
            <pc:sldLayoutMk cId="215959305" sldId="2147484099"/>
          </pc:sldLayoutMkLst>
        </pc:sldLayoutChg>
        <pc:sldLayoutChg chg="del">
          <pc:chgData name="Camille Catlett" userId="ad69fb47-4bb9-4d00-9329-ea1a49798634" providerId="ADAL" clId="{8C7A32F1-6C9C-498F-A232-E7297B640FEE}" dt="2022-02-17T03:54:18.519" v="821" actId="2696"/>
          <pc:sldLayoutMkLst>
            <pc:docMk/>
            <pc:sldMasterMk cId="974708847" sldId="2147484098"/>
            <pc:sldLayoutMk cId="1052661629" sldId="2147484100"/>
          </pc:sldLayoutMkLst>
        </pc:sldLayoutChg>
        <pc:sldLayoutChg chg="del">
          <pc:chgData name="Camille Catlett" userId="ad69fb47-4bb9-4d00-9329-ea1a49798634" providerId="ADAL" clId="{8C7A32F1-6C9C-498F-A232-E7297B640FEE}" dt="2022-02-17T03:54:18.519" v="821" actId="2696"/>
          <pc:sldLayoutMkLst>
            <pc:docMk/>
            <pc:sldMasterMk cId="974708847" sldId="2147484098"/>
            <pc:sldLayoutMk cId="3878028223" sldId="2147484101"/>
          </pc:sldLayoutMkLst>
        </pc:sldLayoutChg>
      </pc:sldMasterChg>
      <pc:sldMasterChg chg="del delSldLayout">
        <pc:chgData name="Camille Catlett" userId="ad69fb47-4bb9-4d00-9329-ea1a49798634" providerId="ADAL" clId="{8C7A32F1-6C9C-498F-A232-E7297B640FEE}" dt="2022-02-17T03:56:27.930" v="828" actId="2696"/>
        <pc:sldMasterMkLst>
          <pc:docMk/>
          <pc:sldMasterMk cId="3141156442" sldId="2147484156"/>
        </pc:sldMasterMkLst>
        <pc:sldLayoutChg chg="del">
          <pc:chgData name="Camille Catlett" userId="ad69fb47-4bb9-4d00-9329-ea1a49798634" providerId="ADAL" clId="{8C7A32F1-6C9C-498F-A232-E7297B640FEE}" dt="2022-02-17T03:56:27.930" v="828" actId="2696"/>
          <pc:sldLayoutMkLst>
            <pc:docMk/>
            <pc:sldMasterMk cId="3141156442" sldId="2147484156"/>
            <pc:sldLayoutMk cId="1267691047" sldId="2147484157"/>
          </pc:sldLayoutMkLst>
        </pc:sldLayoutChg>
        <pc:sldLayoutChg chg="del">
          <pc:chgData name="Camille Catlett" userId="ad69fb47-4bb9-4d00-9329-ea1a49798634" providerId="ADAL" clId="{8C7A32F1-6C9C-498F-A232-E7297B640FEE}" dt="2022-02-17T03:56:27.930" v="828" actId="2696"/>
          <pc:sldLayoutMkLst>
            <pc:docMk/>
            <pc:sldMasterMk cId="3141156442" sldId="2147484156"/>
            <pc:sldLayoutMk cId="160804236" sldId="2147484158"/>
          </pc:sldLayoutMkLst>
        </pc:sldLayoutChg>
        <pc:sldLayoutChg chg="del">
          <pc:chgData name="Camille Catlett" userId="ad69fb47-4bb9-4d00-9329-ea1a49798634" providerId="ADAL" clId="{8C7A32F1-6C9C-498F-A232-E7297B640FEE}" dt="2022-02-17T03:56:27.930" v="828" actId="2696"/>
          <pc:sldLayoutMkLst>
            <pc:docMk/>
            <pc:sldMasterMk cId="3141156442" sldId="2147484156"/>
            <pc:sldLayoutMk cId="1066356086" sldId="2147484159"/>
          </pc:sldLayoutMkLst>
        </pc:sldLayoutChg>
      </pc:sldMasterChg>
      <pc:sldMasterChg chg="del delSldLayout">
        <pc:chgData name="Camille Catlett" userId="ad69fb47-4bb9-4d00-9329-ea1a49798634" providerId="ADAL" clId="{8C7A32F1-6C9C-498F-A232-E7297B640FEE}" dt="2022-02-17T03:56:27.930" v="828" actId="2696"/>
        <pc:sldMasterMkLst>
          <pc:docMk/>
          <pc:sldMasterMk cId="2776493576" sldId="2147484160"/>
        </pc:sldMasterMkLst>
        <pc:sldLayoutChg chg="del">
          <pc:chgData name="Camille Catlett" userId="ad69fb47-4bb9-4d00-9329-ea1a49798634" providerId="ADAL" clId="{8C7A32F1-6C9C-498F-A232-E7297B640FEE}" dt="2022-02-17T03:56:27.930" v="828" actId="2696"/>
          <pc:sldLayoutMkLst>
            <pc:docMk/>
            <pc:sldMasterMk cId="2776493576" sldId="2147484160"/>
            <pc:sldLayoutMk cId="4118847302" sldId="2147484161"/>
          </pc:sldLayoutMkLst>
        </pc:sldLayoutChg>
        <pc:sldLayoutChg chg="del">
          <pc:chgData name="Camille Catlett" userId="ad69fb47-4bb9-4d00-9329-ea1a49798634" providerId="ADAL" clId="{8C7A32F1-6C9C-498F-A232-E7297B640FEE}" dt="2022-02-17T03:56:27.930" v="828" actId="2696"/>
          <pc:sldLayoutMkLst>
            <pc:docMk/>
            <pc:sldMasterMk cId="2776493576" sldId="2147484160"/>
            <pc:sldLayoutMk cId="3716048924" sldId="2147484162"/>
          </pc:sldLayoutMkLst>
        </pc:sldLayoutChg>
      </pc:sldMasterChg>
      <pc:sldMasterChg chg="replId delSldLayout">
        <pc:chgData name="Camille Catlett" userId="ad69fb47-4bb9-4d00-9329-ea1a49798634" providerId="ADAL" clId="{8C7A32F1-6C9C-498F-A232-E7297B640FEE}" dt="2022-02-17T19:44:44.380" v="888" actId="27028"/>
        <pc:sldMasterMkLst>
          <pc:docMk/>
          <pc:sldMasterMk cId="4055180759" sldId="2147484163"/>
        </pc:sldMasterMkLst>
        <pc:sldLayoutChg chg="del">
          <pc:chgData name="Camille Catlett" userId="ad69fb47-4bb9-4d00-9329-ea1a49798634" providerId="ADAL" clId="{8C7A32F1-6C9C-498F-A232-E7297B640FEE}" dt="2022-02-09T05:08:25.697" v="0" actId="47"/>
          <pc:sldLayoutMkLst>
            <pc:docMk/>
            <pc:sldMasterMk cId="4055180759" sldId="2147484163"/>
            <pc:sldLayoutMk cId="223383077" sldId="2147483665"/>
          </pc:sldLayoutMkLst>
        </pc:sldLayoutChg>
      </pc:sldMasterChg>
      <pc:sldMasterChg chg="del delSldLayout">
        <pc:chgData name="Camille Catlett" userId="ad69fb47-4bb9-4d00-9329-ea1a49798634" providerId="ADAL" clId="{8C7A32F1-6C9C-498F-A232-E7297B640FEE}" dt="2022-02-17T22:58:06.565" v="2678" actId="47"/>
        <pc:sldMasterMkLst>
          <pc:docMk/>
          <pc:sldMasterMk cId="2757060527" sldId="2147484167"/>
        </pc:sldMasterMkLst>
        <pc:sldLayoutChg chg="del">
          <pc:chgData name="Camille Catlett" userId="ad69fb47-4bb9-4d00-9329-ea1a49798634" providerId="ADAL" clId="{8C7A32F1-6C9C-498F-A232-E7297B640FEE}" dt="2022-02-17T22:58:06.565" v="2678" actId="47"/>
          <pc:sldLayoutMkLst>
            <pc:docMk/>
            <pc:sldMasterMk cId="2757060527" sldId="2147484167"/>
            <pc:sldLayoutMk cId="3837225189" sldId="2147484168"/>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1303312770" sldId="2147484169"/>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2711104510" sldId="2147484170"/>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3660910538" sldId="2147484171"/>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431576128" sldId="2147484172"/>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3510869774" sldId="2147484173"/>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3230125543" sldId="2147484174"/>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3449610691" sldId="2147484175"/>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686879986" sldId="2147484176"/>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4173802379" sldId="2147484177"/>
          </pc:sldLayoutMkLst>
        </pc:sldLayoutChg>
        <pc:sldLayoutChg chg="del">
          <pc:chgData name="Camille Catlett" userId="ad69fb47-4bb9-4d00-9329-ea1a49798634" providerId="ADAL" clId="{8C7A32F1-6C9C-498F-A232-E7297B640FEE}" dt="2022-02-17T22:58:06.565" v="2678" actId="47"/>
          <pc:sldLayoutMkLst>
            <pc:docMk/>
            <pc:sldMasterMk cId="2757060527" sldId="2147484167"/>
            <pc:sldLayoutMk cId="2802070307" sldId="214748417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27F9BC-D49D-4442-BF35-A932B401EFB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7A373C-9D6E-42EF-AFBC-F8171C3AB037}">
      <dgm:prSet/>
      <dgm:spPr/>
      <dgm:t>
        <a:bodyPr/>
        <a:lstStyle/>
        <a:p>
          <a:r>
            <a:rPr lang="en-US"/>
            <a:t>I want my students to</a:t>
          </a:r>
        </a:p>
      </dgm:t>
    </dgm:pt>
    <dgm:pt modelId="{3D3861FF-DB0F-4645-AC40-6690A8E78BFB}" type="parTrans" cxnId="{F156DFBA-6C3F-4199-B36F-2B03DF01EF21}">
      <dgm:prSet/>
      <dgm:spPr/>
      <dgm:t>
        <a:bodyPr/>
        <a:lstStyle/>
        <a:p>
          <a:endParaRPr lang="en-US"/>
        </a:p>
      </dgm:t>
    </dgm:pt>
    <dgm:pt modelId="{A4191C86-F099-4684-AB39-FCD7D0953EB1}" type="sibTrans" cxnId="{F156DFBA-6C3F-4199-B36F-2B03DF01EF21}">
      <dgm:prSet/>
      <dgm:spPr/>
      <dgm:t>
        <a:bodyPr/>
        <a:lstStyle/>
        <a:p>
          <a:endParaRPr lang="en-US"/>
        </a:p>
      </dgm:t>
    </dgm:pt>
    <dgm:pt modelId="{78525216-72E2-4627-9708-73B169422EEE}">
      <dgm:prSet/>
      <dgm:spPr/>
      <dgm:t>
        <a:bodyPr/>
        <a:lstStyle/>
        <a:p>
          <a:r>
            <a:rPr lang="en-US" dirty="0"/>
            <a:t>Understand the assets for children of being bilingual</a:t>
          </a:r>
        </a:p>
      </dgm:t>
    </dgm:pt>
    <dgm:pt modelId="{7D907E93-4809-4246-9240-1545F9F8B9D7}" type="parTrans" cxnId="{B8F96EFB-5AF5-4F6F-8BF9-2A6E301068EE}">
      <dgm:prSet/>
      <dgm:spPr/>
      <dgm:t>
        <a:bodyPr/>
        <a:lstStyle/>
        <a:p>
          <a:endParaRPr lang="en-US"/>
        </a:p>
      </dgm:t>
    </dgm:pt>
    <dgm:pt modelId="{827EA131-6BEB-48E8-93A3-AD562876FA2E}" type="sibTrans" cxnId="{B8F96EFB-5AF5-4F6F-8BF9-2A6E301068EE}">
      <dgm:prSet/>
      <dgm:spPr/>
      <dgm:t>
        <a:bodyPr/>
        <a:lstStyle/>
        <a:p>
          <a:endParaRPr lang="en-US"/>
        </a:p>
      </dgm:t>
    </dgm:pt>
    <dgm:pt modelId="{31DD34A6-7869-4000-8940-2A0E82A96154}">
      <dgm:prSet/>
      <dgm:spPr/>
      <dgm:t>
        <a:bodyPr/>
        <a:lstStyle/>
        <a:p>
          <a:r>
            <a:rPr lang="en-US" dirty="0"/>
            <a:t>Understand the phases of second language acquisition for children who are dual language learners</a:t>
          </a:r>
        </a:p>
      </dgm:t>
    </dgm:pt>
    <dgm:pt modelId="{FB94C646-35ED-4108-913D-EB69C49D3DAA}" type="parTrans" cxnId="{58B9E37C-BD50-4A8B-B779-600B00843A1D}">
      <dgm:prSet/>
      <dgm:spPr/>
      <dgm:t>
        <a:bodyPr/>
        <a:lstStyle/>
        <a:p>
          <a:endParaRPr lang="en-US"/>
        </a:p>
      </dgm:t>
    </dgm:pt>
    <dgm:pt modelId="{51F34745-9E3D-417B-8DF1-C2DB05B09001}" type="sibTrans" cxnId="{58B9E37C-BD50-4A8B-B779-600B00843A1D}">
      <dgm:prSet/>
      <dgm:spPr/>
      <dgm:t>
        <a:bodyPr/>
        <a:lstStyle/>
        <a:p>
          <a:endParaRPr lang="en-US"/>
        </a:p>
      </dgm:t>
    </dgm:pt>
    <dgm:pt modelId="{99698256-86D3-462B-ABC3-DD600276465B}">
      <dgm:prSet/>
      <dgm:spPr/>
      <dgm:t>
        <a:bodyPr/>
        <a:lstStyle/>
        <a:p>
          <a:r>
            <a:rPr lang="en-US" dirty="0"/>
            <a:t>Understand how to support children who are dual language learners in inclusive early childhood classrooms</a:t>
          </a:r>
        </a:p>
      </dgm:t>
    </dgm:pt>
    <dgm:pt modelId="{21C3A58A-549C-403E-BCCE-5401B6B1D6C7}" type="parTrans" cxnId="{17669D53-3FE6-4C96-B894-2E7F23540ED2}">
      <dgm:prSet/>
      <dgm:spPr/>
      <dgm:t>
        <a:bodyPr/>
        <a:lstStyle/>
        <a:p>
          <a:endParaRPr lang="en-US"/>
        </a:p>
      </dgm:t>
    </dgm:pt>
    <dgm:pt modelId="{50DAE61A-AD75-49B2-9256-44A749797488}" type="sibTrans" cxnId="{17669D53-3FE6-4C96-B894-2E7F23540ED2}">
      <dgm:prSet/>
      <dgm:spPr/>
      <dgm:t>
        <a:bodyPr/>
        <a:lstStyle/>
        <a:p>
          <a:endParaRPr lang="en-US"/>
        </a:p>
      </dgm:t>
    </dgm:pt>
    <dgm:pt modelId="{A52D40BC-F63A-5040-9C44-0D58112F42AE}" type="pres">
      <dgm:prSet presAssocID="{9D27F9BC-D49D-4442-BF35-A932B401EFB2}" presName="linear" presStyleCnt="0">
        <dgm:presLayoutVars>
          <dgm:animLvl val="lvl"/>
          <dgm:resizeHandles val="exact"/>
        </dgm:presLayoutVars>
      </dgm:prSet>
      <dgm:spPr/>
    </dgm:pt>
    <dgm:pt modelId="{D8E94AAC-D73A-D843-BBDE-6D4A7005BEB7}" type="pres">
      <dgm:prSet presAssocID="{307A373C-9D6E-42EF-AFBC-F8171C3AB037}" presName="parentText" presStyleLbl="node1" presStyleIdx="0" presStyleCnt="1">
        <dgm:presLayoutVars>
          <dgm:chMax val="0"/>
          <dgm:bulletEnabled val="1"/>
        </dgm:presLayoutVars>
      </dgm:prSet>
      <dgm:spPr/>
    </dgm:pt>
    <dgm:pt modelId="{6D577D22-2974-D34F-9ED8-70787E73C8AC}" type="pres">
      <dgm:prSet presAssocID="{307A373C-9D6E-42EF-AFBC-F8171C3AB037}" presName="childText" presStyleLbl="revTx" presStyleIdx="0" presStyleCnt="1">
        <dgm:presLayoutVars>
          <dgm:bulletEnabled val="1"/>
        </dgm:presLayoutVars>
      </dgm:prSet>
      <dgm:spPr/>
    </dgm:pt>
  </dgm:ptLst>
  <dgm:cxnLst>
    <dgm:cxn modelId="{17669D53-3FE6-4C96-B894-2E7F23540ED2}" srcId="{307A373C-9D6E-42EF-AFBC-F8171C3AB037}" destId="{99698256-86D3-462B-ABC3-DD600276465B}" srcOrd="2" destOrd="0" parTransId="{21C3A58A-549C-403E-BCCE-5401B6B1D6C7}" sibTransId="{50DAE61A-AD75-49B2-9256-44A749797488}"/>
    <dgm:cxn modelId="{E8DCFC56-97A8-A447-8A08-5A7A5EC16FE8}" type="presOf" srcId="{31DD34A6-7869-4000-8940-2A0E82A96154}" destId="{6D577D22-2974-D34F-9ED8-70787E73C8AC}" srcOrd="0" destOrd="1" presId="urn:microsoft.com/office/officeart/2005/8/layout/vList2"/>
    <dgm:cxn modelId="{AB61B67B-F3A0-D84D-9FCC-BD2A23BEABD9}" type="presOf" srcId="{78525216-72E2-4627-9708-73B169422EEE}" destId="{6D577D22-2974-D34F-9ED8-70787E73C8AC}" srcOrd="0" destOrd="0" presId="urn:microsoft.com/office/officeart/2005/8/layout/vList2"/>
    <dgm:cxn modelId="{58B9E37C-BD50-4A8B-B779-600B00843A1D}" srcId="{307A373C-9D6E-42EF-AFBC-F8171C3AB037}" destId="{31DD34A6-7869-4000-8940-2A0E82A96154}" srcOrd="1" destOrd="0" parTransId="{FB94C646-35ED-4108-913D-EB69C49D3DAA}" sibTransId="{51F34745-9E3D-417B-8DF1-C2DB05B09001}"/>
    <dgm:cxn modelId="{3F0473BA-33ED-F444-8164-FE3F01CA8FC3}" type="presOf" srcId="{9D27F9BC-D49D-4442-BF35-A932B401EFB2}" destId="{A52D40BC-F63A-5040-9C44-0D58112F42AE}" srcOrd="0" destOrd="0" presId="urn:microsoft.com/office/officeart/2005/8/layout/vList2"/>
    <dgm:cxn modelId="{F156DFBA-6C3F-4199-B36F-2B03DF01EF21}" srcId="{9D27F9BC-D49D-4442-BF35-A932B401EFB2}" destId="{307A373C-9D6E-42EF-AFBC-F8171C3AB037}" srcOrd="0" destOrd="0" parTransId="{3D3861FF-DB0F-4645-AC40-6690A8E78BFB}" sibTransId="{A4191C86-F099-4684-AB39-FCD7D0953EB1}"/>
    <dgm:cxn modelId="{97BEAADB-6C74-5F45-B248-5362B8592EBC}" type="presOf" srcId="{99698256-86D3-462B-ABC3-DD600276465B}" destId="{6D577D22-2974-D34F-9ED8-70787E73C8AC}" srcOrd="0" destOrd="2" presId="urn:microsoft.com/office/officeart/2005/8/layout/vList2"/>
    <dgm:cxn modelId="{FDCE20F7-EA1D-D540-B038-DF6DD1749A71}" type="presOf" srcId="{307A373C-9D6E-42EF-AFBC-F8171C3AB037}" destId="{D8E94AAC-D73A-D843-BBDE-6D4A7005BEB7}" srcOrd="0" destOrd="0" presId="urn:microsoft.com/office/officeart/2005/8/layout/vList2"/>
    <dgm:cxn modelId="{B8F96EFB-5AF5-4F6F-8BF9-2A6E301068EE}" srcId="{307A373C-9D6E-42EF-AFBC-F8171C3AB037}" destId="{78525216-72E2-4627-9708-73B169422EEE}" srcOrd="0" destOrd="0" parTransId="{7D907E93-4809-4246-9240-1545F9F8B9D7}" sibTransId="{827EA131-6BEB-48E8-93A3-AD562876FA2E}"/>
    <dgm:cxn modelId="{FB68DE0C-24CB-8044-A8B0-A4D5192123EA}" type="presParOf" srcId="{A52D40BC-F63A-5040-9C44-0D58112F42AE}" destId="{D8E94AAC-D73A-D843-BBDE-6D4A7005BEB7}" srcOrd="0" destOrd="0" presId="urn:microsoft.com/office/officeart/2005/8/layout/vList2"/>
    <dgm:cxn modelId="{D0F5C21B-10C4-114B-831C-E54A6781F2BC}" type="presParOf" srcId="{A52D40BC-F63A-5040-9C44-0D58112F42AE}" destId="{6D577D22-2974-D34F-9ED8-70787E73C8A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94AAC-D73A-D843-BBDE-6D4A7005BEB7}">
      <dsp:nvSpPr>
        <dsp:cNvPr id="0" name=""/>
        <dsp:cNvSpPr/>
      </dsp:nvSpPr>
      <dsp:spPr>
        <a:xfrm>
          <a:off x="0" y="40357"/>
          <a:ext cx="7728267" cy="100737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I want my students to</a:t>
          </a:r>
        </a:p>
      </dsp:txBody>
      <dsp:txXfrm>
        <a:off x="49176" y="89533"/>
        <a:ext cx="7629915" cy="909018"/>
      </dsp:txXfrm>
    </dsp:sp>
    <dsp:sp modelId="{6D577D22-2974-D34F-9ED8-70787E73C8AC}">
      <dsp:nvSpPr>
        <dsp:cNvPr id="0" name=""/>
        <dsp:cNvSpPr/>
      </dsp:nvSpPr>
      <dsp:spPr>
        <a:xfrm>
          <a:off x="0" y="1047727"/>
          <a:ext cx="7728267" cy="3999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372"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dirty="0"/>
            <a:t>Understand the assets for children of being bilingual</a:t>
          </a:r>
        </a:p>
        <a:p>
          <a:pPr marL="285750" lvl="1" indent="-285750" algn="l" defTabSz="1466850">
            <a:lnSpc>
              <a:spcPct val="90000"/>
            </a:lnSpc>
            <a:spcBef>
              <a:spcPct val="0"/>
            </a:spcBef>
            <a:spcAft>
              <a:spcPct val="20000"/>
            </a:spcAft>
            <a:buChar char="•"/>
          </a:pPr>
          <a:r>
            <a:rPr lang="en-US" sz="3300" kern="1200" dirty="0"/>
            <a:t>Understand the phases of second language acquisition for children who are dual language learners</a:t>
          </a:r>
        </a:p>
        <a:p>
          <a:pPr marL="285750" lvl="1" indent="-285750" algn="l" defTabSz="1466850">
            <a:lnSpc>
              <a:spcPct val="90000"/>
            </a:lnSpc>
            <a:spcBef>
              <a:spcPct val="0"/>
            </a:spcBef>
            <a:spcAft>
              <a:spcPct val="20000"/>
            </a:spcAft>
            <a:buChar char="•"/>
          </a:pPr>
          <a:r>
            <a:rPr lang="en-US" sz="3300" kern="1200" dirty="0"/>
            <a:t>Understand how to support children who are dual language learners in inclusive early childhood classrooms</a:t>
          </a:r>
        </a:p>
      </dsp:txBody>
      <dsp:txXfrm>
        <a:off x="0" y="1047727"/>
        <a:ext cx="7728267" cy="39992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AB6F-4320-4E4E-85B7-D459E19BAF69}" type="datetimeFigureOut">
              <a:rPr lang="en-US" smtClean="0"/>
              <a:t>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A5D509-5BD0-47D9-803A-AE64314ABBF3}" type="slidenum">
              <a:rPr lang="en-US" smtClean="0"/>
              <a:t>‹#›</a:t>
            </a:fld>
            <a:endParaRPr lang="en-US"/>
          </a:p>
        </p:txBody>
      </p:sp>
    </p:spTree>
    <p:extLst>
      <p:ext uri="{BB962C8B-B14F-4D97-AF65-F5344CB8AC3E}">
        <p14:creationId xmlns:p14="http://schemas.microsoft.com/office/powerpoint/2010/main" val="268650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npdci.fpg.unc.edu/sites/npdci.fpg.unc.edu/files/resources/NPDCI_ProfessionalDevelopmentInEC_03-04-08_0.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npdci.fpg.unc.edu/sites/npdci.fpg.unc.edu/files/resources/NPDCI_ProfessionalDevelopmentInEC_03-04-08_0.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ghqualityearlylearning.files.wordpress.com/2020/11/report.quality-upk-teaching-in-diverse-setting.final_.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highqualityearlylearning.files.wordpress.com/2020/03/principles-2.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6470" indent="-294796" eaLnBrk="0" hangingPunct="0">
              <a:defRPr>
                <a:solidFill>
                  <a:schemeClr val="tx1"/>
                </a:solidFill>
                <a:latin typeface="Arial" pitchFamily="34" charset="0"/>
              </a:defRPr>
            </a:lvl2pPr>
            <a:lvl3pPr marL="1179183" indent="-235836" eaLnBrk="0" hangingPunct="0">
              <a:defRPr>
                <a:solidFill>
                  <a:schemeClr val="tx1"/>
                </a:solidFill>
                <a:latin typeface="Arial" pitchFamily="34" charset="0"/>
              </a:defRPr>
            </a:lvl3pPr>
            <a:lvl4pPr marL="1650857" indent="-235836" eaLnBrk="0" hangingPunct="0">
              <a:defRPr>
                <a:solidFill>
                  <a:schemeClr val="tx1"/>
                </a:solidFill>
                <a:latin typeface="Arial" pitchFamily="34" charset="0"/>
              </a:defRPr>
            </a:lvl4pPr>
            <a:lvl5pPr marL="2122532" indent="-235836" eaLnBrk="0" hangingPunct="0">
              <a:defRPr>
                <a:solidFill>
                  <a:schemeClr val="tx1"/>
                </a:solidFill>
                <a:latin typeface="Arial" pitchFamily="34" charset="0"/>
              </a:defRPr>
            </a:lvl5pPr>
            <a:lvl6pPr marL="2594204" indent="-235836" eaLnBrk="0" fontAlgn="base" hangingPunct="0">
              <a:spcBef>
                <a:spcPct val="0"/>
              </a:spcBef>
              <a:spcAft>
                <a:spcPct val="0"/>
              </a:spcAft>
              <a:defRPr>
                <a:solidFill>
                  <a:schemeClr val="tx1"/>
                </a:solidFill>
                <a:latin typeface="Arial" pitchFamily="34" charset="0"/>
              </a:defRPr>
            </a:lvl6pPr>
            <a:lvl7pPr marL="3065877" indent="-235836" eaLnBrk="0" fontAlgn="base" hangingPunct="0">
              <a:spcBef>
                <a:spcPct val="0"/>
              </a:spcBef>
              <a:spcAft>
                <a:spcPct val="0"/>
              </a:spcAft>
              <a:defRPr>
                <a:solidFill>
                  <a:schemeClr val="tx1"/>
                </a:solidFill>
                <a:latin typeface="Arial" pitchFamily="34" charset="0"/>
              </a:defRPr>
            </a:lvl7pPr>
            <a:lvl8pPr marL="3537550" indent="-235836" eaLnBrk="0" fontAlgn="base" hangingPunct="0">
              <a:spcBef>
                <a:spcPct val="0"/>
              </a:spcBef>
              <a:spcAft>
                <a:spcPct val="0"/>
              </a:spcAft>
              <a:defRPr>
                <a:solidFill>
                  <a:schemeClr val="tx1"/>
                </a:solidFill>
                <a:latin typeface="Arial" pitchFamily="34" charset="0"/>
              </a:defRPr>
            </a:lvl8pPr>
            <a:lvl9pPr marL="4009224" indent="-235836" eaLnBrk="0" fontAlgn="base" hangingPunct="0">
              <a:spcBef>
                <a:spcPct val="0"/>
              </a:spcBef>
              <a:spcAft>
                <a:spcPct val="0"/>
              </a:spcAft>
              <a:defRPr>
                <a:solidFill>
                  <a:schemeClr val="tx1"/>
                </a:solidFill>
                <a:latin typeface="Arial" pitchFamily="34" charset="0"/>
              </a:defRPr>
            </a:lvl9pPr>
          </a:lstStyle>
          <a:p>
            <a:pPr eaLnBrk="1" hangingPunct="1"/>
            <a:fld id="{41FF6178-889E-46EB-8F27-A82DFCF69EB5}" type="slidenum">
              <a:rPr lang="en-US" smtClean="0">
                <a:solidFill>
                  <a:srgbClr val="000000"/>
                </a:solidFill>
              </a:rPr>
              <a:pPr eaLnBrk="1" hangingPunct="1"/>
              <a:t>3</a:t>
            </a:fld>
            <a:endParaRPr lang="en-US">
              <a:solidFill>
                <a:srgbClr val="000000"/>
              </a:solidFill>
            </a:endParaRPr>
          </a:p>
        </p:txBody>
      </p:sp>
      <p:sp>
        <p:nvSpPr>
          <p:cNvPr id="75779" name="Rectangle 7"/>
          <p:cNvSpPr txBox="1">
            <a:spLocks noGrp="1" noChangeArrowheads="1"/>
          </p:cNvSpPr>
          <p:nvPr/>
        </p:nvSpPr>
        <p:spPr bwMode="auto">
          <a:xfrm>
            <a:off x="3993576" y="8991039"/>
            <a:ext cx="3053911" cy="4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07" tIns="47153" rIns="94307" bIns="4715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840A46F-C39D-4806-B808-F29FE4EE2925}" type="slidenum">
              <a:rPr lang="en-US" sz="1200">
                <a:solidFill>
                  <a:srgbClr val="000000"/>
                </a:solidFill>
                <a:latin typeface="Calibri" pitchFamily="34" charset="0"/>
                <a:ea typeface="ＭＳ Ｐゴシック" pitchFamily="34" charset="-128"/>
                <a:cs typeface="Arial" pitchFamily="34" charset="0"/>
              </a:rPr>
              <a:pPr algn="r"/>
              <a:t>3</a:t>
            </a:fld>
            <a:endParaRPr lang="en-US" sz="1200">
              <a:solidFill>
                <a:srgbClr val="000000"/>
              </a:solidFill>
              <a:latin typeface="Calibri" pitchFamily="34" charset="0"/>
              <a:ea typeface="ＭＳ Ｐゴシック" pitchFamily="34" charset="-128"/>
              <a:cs typeface="Arial" pitchFamily="34" charset="0"/>
            </a:endParaRPr>
          </a:p>
        </p:txBody>
      </p:sp>
      <p:sp>
        <p:nvSpPr>
          <p:cNvPr id="75780" name="Rectangle 2"/>
          <p:cNvSpPr>
            <a:spLocks noGrp="1" noRot="1" noChangeAspect="1" noChangeArrowheads="1" noTextEdit="1"/>
          </p:cNvSpPr>
          <p:nvPr>
            <p:ph type="sldImg"/>
          </p:nvPr>
        </p:nvSpPr>
        <p:spPr>
          <a:xfrm>
            <a:off x="371475" y="709613"/>
            <a:ext cx="6310313" cy="3549650"/>
          </a:xfrm>
          <a:ln/>
        </p:spPr>
      </p:sp>
      <p:sp>
        <p:nvSpPr>
          <p:cNvPr id="75781" name="Rectangle 3"/>
          <p:cNvSpPr>
            <a:spLocks noGrp="1" noChangeArrowheads="1"/>
          </p:cNvSpPr>
          <p:nvPr>
            <p:ph type="body" idx="1"/>
          </p:nvPr>
        </p:nvSpPr>
        <p:spPr>
          <a:xfrm>
            <a:off x="939667" y="4495521"/>
            <a:ext cx="5168156" cy="4258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07" tIns="47153" rIns="94307" bIns="47153"/>
          <a:lstStyle/>
          <a:p>
            <a:r>
              <a:rPr lang="en-US" dirty="0"/>
              <a:t>Source: National Professional Development Center on Inclusion. (2008). What do we mean by professional development in the early childhood field? Chapel Hill: The University of North Carolina, FPG Child Development Institute, Author. </a:t>
            </a:r>
          </a:p>
          <a:p>
            <a:r>
              <a:rPr lang="en-US" b="1" dirty="0">
                <a:hlinkClick r:id="rId3"/>
              </a:rPr>
              <a:t>http://npdci.fpg.unc.edu/sites/npdci.fpg.unc.edu/files/resources/NPDCI_ProfessionalDevelopmentInEC_03-04-08_0.pdf</a:t>
            </a:r>
            <a:endParaRPr lang="en-US" dirty="0"/>
          </a:p>
          <a:p>
            <a:endParaRPr lang="en-US" dirty="0"/>
          </a:p>
        </p:txBody>
      </p:sp>
    </p:spTree>
    <p:extLst>
      <p:ext uri="{BB962C8B-B14F-4D97-AF65-F5344CB8AC3E}">
        <p14:creationId xmlns:p14="http://schemas.microsoft.com/office/powerpoint/2010/main" val="396837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47F18A-7F38-4CD5-8C5F-4F55F2849B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05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Source: National Professional Development Center on Inclusion. (2008). What do we mean by professional development in the early childhood field? Chapel Hill: The University of North Carolina, FPG Child Development Institute, Author. </a:t>
            </a:r>
          </a:p>
          <a:p>
            <a:r>
              <a:rPr lang="en-US" b="1" dirty="0">
                <a:hlinkClick r:id="rId3"/>
              </a:rPr>
              <a:t>http://npdci.fpg.unc.edu/sites/npdci.fpg.unc.edu/files/resources/NPDCI_ProfessionalDevelopmentInEC_03-04-08_0.pdf</a:t>
            </a:r>
            <a:endParaRPr lang="en-US" dirty="0"/>
          </a:p>
          <a:p>
            <a:endParaRPr lang="en-US" dirty="0"/>
          </a:p>
        </p:txBody>
      </p:sp>
      <p:sp>
        <p:nvSpPr>
          <p:cNvPr id="4" name="Slide Number Placeholder 3"/>
          <p:cNvSpPr>
            <a:spLocks noGrp="1"/>
          </p:cNvSpPr>
          <p:nvPr>
            <p:ph type="sldNum" sz="quarter" idx="5"/>
          </p:nvPr>
        </p:nvSpPr>
        <p:spPr/>
        <p:txBody>
          <a:bodyPr/>
          <a:lstStyle/>
          <a:p>
            <a:fld id="{03DF2368-214C-4C7C-82AE-A3CB5D7974F4}" type="slidenum">
              <a:rPr lang="en-US" smtClean="0"/>
              <a:t>4</a:t>
            </a:fld>
            <a:endParaRPr lang="en-US"/>
          </a:p>
        </p:txBody>
      </p:sp>
    </p:spTree>
    <p:extLst>
      <p:ext uri="{BB962C8B-B14F-4D97-AF65-F5344CB8AC3E}">
        <p14:creationId xmlns:p14="http://schemas.microsoft.com/office/powerpoint/2010/main" val="135482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C2</a:t>
            </a:r>
          </a:p>
          <a:p>
            <a:endParaRPr lang="en-US" dirty="0"/>
          </a:p>
        </p:txBody>
      </p:sp>
      <p:sp>
        <p:nvSpPr>
          <p:cNvPr id="4" name="Slide Number Placeholder 3"/>
          <p:cNvSpPr>
            <a:spLocks noGrp="1"/>
          </p:cNvSpPr>
          <p:nvPr>
            <p:ph type="sldNum" sz="quarter" idx="5"/>
          </p:nvPr>
        </p:nvSpPr>
        <p:spPr/>
        <p:txBody>
          <a:bodyPr/>
          <a:lstStyle/>
          <a:p>
            <a:fld id="{12C93135-4236-442B-A97F-245FDC37409B}" type="slidenum">
              <a:rPr lang="en-US" smtClean="0"/>
              <a:t>10</a:t>
            </a:fld>
            <a:endParaRPr lang="en-US"/>
          </a:p>
        </p:txBody>
      </p:sp>
    </p:spTree>
    <p:extLst>
      <p:ext uri="{BB962C8B-B14F-4D97-AF65-F5344CB8AC3E}">
        <p14:creationId xmlns:p14="http://schemas.microsoft.com/office/powerpoint/2010/main" val="405770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02" indent="-291616" eaLnBrk="0" hangingPunct="0">
              <a:defRPr>
                <a:solidFill>
                  <a:schemeClr val="tx1"/>
                </a:solidFill>
                <a:latin typeface="Arial" pitchFamily="34" charset="0"/>
              </a:defRPr>
            </a:lvl2pPr>
            <a:lvl3pPr marL="1166464" indent="-233292" eaLnBrk="0" hangingPunct="0">
              <a:defRPr>
                <a:solidFill>
                  <a:schemeClr val="tx1"/>
                </a:solidFill>
                <a:latin typeface="Arial" pitchFamily="34" charset="0"/>
              </a:defRPr>
            </a:lvl3pPr>
            <a:lvl4pPr marL="1633050" indent="-233292" eaLnBrk="0" hangingPunct="0">
              <a:defRPr>
                <a:solidFill>
                  <a:schemeClr val="tx1"/>
                </a:solidFill>
                <a:latin typeface="Arial" pitchFamily="34" charset="0"/>
              </a:defRPr>
            </a:lvl4pPr>
            <a:lvl5pPr marL="2099636" indent="-233292" eaLnBrk="0" hangingPunct="0">
              <a:defRPr>
                <a:solidFill>
                  <a:schemeClr val="tx1"/>
                </a:solidFill>
                <a:latin typeface="Arial" pitchFamily="34" charset="0"/>
              </a:defRPr>
            </a:lvl5pPr>
            <a:lvl6pPr marL="2566221" indent="-233292" eaLnBrk="0" fontAlgn="base" hangingPunct="0">
              <a:spcBef>
                <a:spcPct val="0"/>
              </a:spcBef>
              <a:spcAft>
                <a:spcPct val="0"/>
              </a:spcAft>
              <a:defRPr>
                <a:solidFill>
                  <a:schemeClr val="tx1"/>
                </a:solidFill>
                <a:latin typeface="Arial" pitchFamily="34" charset="0"/>
              </a:defRPr>
            </a:lvl6pPr>
            <a:lvl7pPr marL="3032806" indent="-233292" eaLnBrk="0" fontAlgn="base" hangingPunct="0">
              <a:spcBef>
                <a:spcPct val="0"/>
              </a:spcBef>
              <a:spcAft>
                <a:spcPct val="0"/>
              </a:spcAft>
              <a:defRPr>
                <a:solidFill>
                  <a:schemeClr val="tx1"/>
                </a:solidFill>
                <a:latin typeface="Arial" pitchFamily="34" charset="0"/>
              </a:defRPr>
            </a:lvl7pPr>
            <a:lvl8pPr marL="3499392" indent="-233292" eaLnBrk="0" fontAlgn="base" hangingPunct="0">
              <a:spcBef>
                <a:spcPct val="0"/>
              </a:spcBef>
              <a:spcAft>
                <a:spcPct val="0"/>
              </a:spcAft>
              <a:defRPr>
                <a:solidFill>
                  <a:schemeClr val="tx1"/>
                </a:solidFill>
                <a:latin typeface="Arial" pitchFamily="34" charset="0"/>
              </a:defRPr>
            </a:lvl8pPr>
            <a:lvl9pPr marL="3965978" indent="-233292"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205B194-D429-43E5-973D-3DF8624A329B}"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6803" name="Rectangle 7"/>
          <p:cNvSpPr txBox="1">
            <a:spLocks noGrp="1" noChangeArrowheads="1"/>
          </p:cNvSpPr>
          <p:nvPr/>
        </p:nvSpPr>
        <p:spPr bwMode="auto">
          <a:xfrm>
            <a:off x="3979757" y="8843645"/>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4" rIns="93290" bIns="46644"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E0D2A869-D7B5-426D-8EFB-5E847AAED978}" type="slidenum">
              <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Arial"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Arial" pitchFamily="34" charset="0"/>
            </a:endParaRPr>
          </a:p>
        </p:txBody>
      </p:sp>
      <p:sp>
        <p:nvSpPr>
          <p:cNvPr id="76804" name="Rectangle 2"/>
          <p:cNvSpPr>
            <a:spLocks noGrp="1" noRot="1" noChangeAspect="1" noChangeArrowheads="1" noTextEdit="1"/>
          </p:cNvSpPr>
          <p:nvPr>
            <p:ph type="sldImg"/>
          </p:nvPr>
        </p:nvSpPr>
        <p:spPr>
          <a:xfrm>
            <a:off x="412750" y="698500"/>
            <a:ext cx="6203950" cy="3490913"/>
          </a:xfrm>
          <a:ln/>
        </p:spPr>
      </p:sp>
      <p:sp>
        <p:nvSpPr>
          <p:cNvPr id="76805" name="Rectangle 3"/>
          <p:cNvSpPr>
            <a:spLocks noGrp="1" noChangeArrowheads="1"/>
          </p:cNvSpPr>
          <p:nvPr>
            <p:ph type="body" idx="1"/>
          </p:nvPr>
        </p:nvSpPr>
        <p:spPr>
          <a:xfrm>
            <a:off x="936414" y="4421823"/>
            <a:ext cx="5150273"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4" rIns="93290" bIns="46644"/>
          <a:lstStyle/>
          <a:p>
            <a:endParaRPr lang="en-US"/>
          </a:p>
        </p:txBody>
      </p:sp>
    </p:spTree>
    <p:extLst>
      <p:ext uri="{BB962C8B-B14F-4D97-AF65-F5344CB8AC3E}">
        <p14:creationId xmlns:p14="http://schemas.microsoft.com/office/powerpoint/2010/main" val="316673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02" indent="-291616" eaLnBrk="0" hangingPunct="0">
              <a:defRPr>
                <a:solidFill>
                  <a:schemeClr val="tx1"/>
                </a:solidFill>
                <a:latin typeface="Arial" pitchFamily="34" charset="0"/>
              </a:defRPr>
            </a:lvl2pPr>
            <a:lvl3pPr marL="1166464" indent="-233292" eaLnBrk="0" hangingPunct="0">
              <a:defRPr>
                <a:solidFill>
                  <a:schemeClr val="tx1"/>
                </a:solidFill>
                <a:latin typeface="Arial" pitchFamily="34" charset="0"/>
              </a:defRPr>
            </a:lvl3pPr>
            <a:lvl4pPr marL="1633050" indent="-233292" eaLnBrk="0" hangingPunct="0">
              <a:defRPr>
                <a:solidFill>
                  <a:schemeClr val="tx1"/>
                </a:solidFill>
                <a:latin typeface="Arial" pitchFamily="34" charset="0"/>
              </a:defRPr>
            </a:lvl4pPr>
            <a:lvl5pPr marL="2099636" indent="-233292" eaLnBrk="0" hangingPunct="0">
              <a:defRPr>
                <a:solidFill>
                  <a:schemeClr val="tx1"/>
                </a:solidFill>
                <a:latin typeface="Arial" pitchFamily="34" charset="0"/>
              </a:defRPr>
            </a:lvl5pPr>
            <a:lvl6pPr marL="2566221" indent="-233292" eaLnBrk="0" fontAlgn="base" hangingPunct="0">
              <a:spcBef>
                <a:spcPct val="0"/>
              </a:spcBef>
              <a:spcAft>
                <a:spcPct val="0"/>
              </a:spcAft>
              <a:defRPr>
                <a:solidFill>
                  <a:schemeClr val="tx1"/>
                </a:solidFill>
                <a:latin typeface="Arial" pitchFamily="34" charset="0"/>
              </a:defRPr>
            </a:lvl6pPr>
            <a:lvl7pPr marL="3032806" indent="-233292" eaLnBrk="0" fontAlgn="base" hangingPunct="0">
              <a:spcBef>
                <a:spcPct val="0"/>
              </a:spcBef>
              <a:spcAft>
                <a:spcPct val="0"/>
              </a:spcAft>
              <a:defRPr>
                <a:solidFill>
                  <a:schemeClr val="tx1"/>
                </a:solidFill>
                <a:latin typeface="Arial" pitchFamily="34" charset="0"/>
              </a:defRPr>
            </a:lvl7pPr>
            <a:lvl8pPr marL="3499392" indent="-233292" eaLnBrk="0" fontAlgn="base" hangingPunct="0">
              <a:spcBef>
                <a:spcPct val="0"/>
              </a:spcBef>
              <a:spcAft>
                <a:spcPct val="0"/>
              </a:spcAft>
              <a:defRPr>
                <a:solidFill>
                  <a:schemeClr val="tx1"/>
                </a:solidFill>
                <a:latin typeface="Arial" pitchFamily="34" charset="0"/>
              </a:defRPr>
            </a:lvl8pPr>
            <a:lvl9pPr marL="3965978" indent="-233292"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205B194-D429-43E5-973D-3DF8624A329B}"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6803" name="Rectangle 7"/>
          <p:cNvSpPr txBox="1">
            <a:spLocks noGrp="1" noChangeArrowheads="1"/>
          </p:cNvSpPr>
          <p:nvPr/>
        </p:nvSpPr>
        <p:spPr bwMode="auto">
          <a:xfrm>
            <a:off x="3979757" y="8843645"/>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4" rIns="93290" bIns="46644"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E0D2A869-D7B5-426D-8EFB-5E847AAED978}" type="slidenum">
              <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Arial"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Arial" pitchFamily="34" charset="0"/>
            </a:endParaRPr>
          </a:p>
        </p:txBody>
      </p:sp>
      <p:sp>
        <p:nvSpPr>
          <p:cNvPr id="76804" name="Rectangle 2"/>
          <p:cNvSpPr>
            <a:spLocks noGrp="1" noRot="1" noChangeAspect="1" noChangeArrowheads="1" noTextEdit="1"/>
          </p:cNvSpPr>
          <p:nvPr>
            <p:ph type="sldImg"/>
          </p:nvPr>
        </p:nvSpPr>
        <p:spPr>
          <a:xfrm>
            <a:off x="412750" y="698500"/>
            <a:ext cx="6203950" cy="3490913"/>
          </a:xfrm>
          <a:ln/>
        </p:spPr>
      </p:sp>
      <p:sp>
        <p:nvSpPr>
          <p:cNvPr id="76805" name="Rectangle 3"/>
          <p:cNvSpPr>
            <a:spLocks noGrp="1" noChangeArrowheads="1"/>
          </p:cNvSpPr>
          <p:nvPr>
            <p:ph type="body" idx="1"/>
          </p:nvPr>
        </p:nvSpPr>
        <p:spPr>
          <a:xfrm>
            <a:off x="936414" y="4421823"/>
            <a:ext cx="5150273"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4" rIns="93290" bIns="46644"/>
          <a:lstStyle/>
          <a:p>
            <a:endParaRPr lang="en-US"/>
          </a:p>
        </p:txBody>
      </p:sp>
    </p:spTree>
    <p:extLst>
      <p:ext uri="{BB962C8B-B14F-4D97-AF65-F5344CB8AC3E}">
        <p14:creationId xmlns:p14="http://schemas.microsoft.com/office/powerpoint/2010/main" val="235262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Quality UPK Teaching in Diverse Settings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https://highqualityearlylearning.files.wordpress.com/2020/11/report.quality-upk-teaching-in-diverse-setting.final_.pdf</a:t>
            </a:r>
            <a:endParaRPr lang="en-US" sz="1800" b="1" dirty="0">
              <a:solidFill>
                <a:srgbClr val="0563C1"/>
              </a:solidFill>
              <a:latin typeface="Calibri" panose="020F0502020204030204" pitchFamily="34" charset="0"/>
              <a:ea typeface="Times New Roman" panose="02020603050405020304" pitchFamily="18" charset="0"/>
              <a:cs typeface="Calibri" panose="020F0502020204030204" pitchFamily="34" charset="0"/>
            </a:endParaRPr>
          </a:p>
          <a:p>
            <a:pPr defTabSz="905165">
              <a:defRPr/>
            </a:pPr>
            <a:r>
              <a:rPr lang="en-US" b="1"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4"/>
              </a:rPr>
              <a:t>https://highqualityearlylearning.files.wordpress.com/2020/03/principles-2.pdf</a:t>
            </a:r>
            <a:r>
              <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(list)</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2582" rtl="0" eaLnBrk="1" fontAlgn="auto" latinLnBrk="0" hangingPunct="1">
              <a:lnSpc>
                <a:spcPct val="100000"/>
              </a:lnSpc>
              <a:spcBef>
                <a:spcPts val="0"/>
              </a:spcBef>
              <a:spcAft>
                <a:spcPts val="0"/>
              </a:spcAft>
              <a:buClrTx/>
              <a:buSzTx/>
              <a:buFontTx/>
              <a:buNone/>
              <a:tabLst/>
              <a:defRPr/>
            </a:pPr>
            <a:fld id="{BA0C17D6-9F84-4104-9339-CD2DCE7390B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258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168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57C33-A44E-154F-AABB-44A56B412E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5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05C8F0F-0278-468B-94C7-F14FDE27926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651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8202" indent="-291616" eaLnBrk="0" hangingPunct="0">
              <a:defRPr>
                <a:solidFill>
                  <a:schemeClr val="tx1"/>
                </a:solidFill>
                <a:latin typeface="Arial" pitchFamily="34" charset="0"/>
              </a:defRPr>
            </a:lvl2pPr>
            <a:lvl3pPr marL="1166464" indent="-233292" eaLnBrk="0" hangingPunct="0">
              <a:defRPr>
                <a:solidFill>
                  <a:schemeClr val="tx1"/>
                </a:solidFill>
                <a:latin typeface="Arial" pitchFamily="34" charset="0"/>
              </a:defRPr>
            </a:lvl3pPr>
            <a:lvl4pPr marL="1633050" indent="-233292" eaLnBrk="0" hangingPunct="0">
              <a:defRPr>
                <a:solidFill>
                  <a:schemeClr val="tx1"/>
                </a:solidFill>
                <a:latin typeface="Arial" pitchFamily="34" charset="0"/>
              </a:defRPr>
            </a:lvl4pPr>
            <a:lvl5pPr marL="2099636" indent="-233292" eaLnBrk="0" hangingPunct="0">
              <a:defRPr>
                <a:solidFill>
                  <a:schemeClr val="tx1"/>
                </a:solidFill>
                <a:latin typeface="Arial" pitchFamily="34" charset="0"/>
              </a:defRPr>
            </a:lvl5pPr>
            <a:lvl6pPr marL="2566221" indent="-233292" eaLnBrk="0" fontAlgn="base" hangingPunct="0">
              <a:spcBef>
                <a:spcPct val="0"/>
              </a:spcBef>
              <a:spcAft>
                <a:spcPct val="0"/>
              </a:spcAft>
              <a:defRPr>
                <a:solidFill>
                  <a:schemeClr val="tx1"/>
                </a:solidFill>
                <a:latin typeface="Arial" pitchFamily="34" charset="0"/>
              </a:defRPr>
            </a:lvl6pPr>
            <a:lvl7pPr marL="3032806" indent="-233292" eaLnBrk="0" fontAlgn="base" hangingPunct="0">
              <a:spcBef>
                <a:spcPct val="0"/>
              </a:spcBef>
              <a:spcAft>
                <a:spcPct val="0"/>
              </a:spcAft>
              <a:defRPr>
                <a:solidFill>
                  <a:schemeClr val="tx1"/>
                </a:solidFill>
                <a:latin typeface="Arial" pitchFamily="34" charset="0"/>
              </a:defRPr>
            </a:lvl7pPr>
            <a:lvl8pPr marL="3499392" indent="-233292" eaLnBrk="0" fontAlgn="base" hangingPunct="0">
              <a:spcBef>
                <a:spcPct val="0"/>
              </a:spcBef>
              <a:spcAft>
                <a:spcPct val="0"/>
              </a:spcAft>
              <a:defRPr>
                <a:solidFill>
                  <a:schemeClr val="tx1"/>
                </a:solidFill>
                <a:latin typeface="Arial" pitchFamily="34" charset="0"/>
              </a:defRPr>
            </a:lvl8pPr>
            <a:lvl9pPr marL="3965978" indent="-233292" eaLnBrk="0" fontAlgn="base" hangingPunct="0">
              <a:spcBef>
                <a:spcPct val="0"/>
              </a:spcBef>
              <a:spcAft>
                <a:spcPct val="0"/>
              </a:spcAft>
              <a:defRPr>
                <a:solidFill>
                  <a:schemeClr val="tx1"/>
                </a:solidFill>
                <a:latin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05B194-D429-43E5-973D-3DF8624A329B}"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6803" name="Rectangle 7"/>
          <p:cNvSpPr txBox="1">
            <a:spLocks noGrp="1" noChangeArrowheads="1"/>
          </p:cNvSpPr>
          <p:nvPr/>
        </p:nvSpPr>
        <p:spPr bwMode="auto">
          <a:xfrm>
            <a:off x="3979757" y="8843645"/>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4" rIns="93290" bIns="46644"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E0D2A869-D7B5-426D-8EFB-5E847AAED978}" type="slidenum">
              <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Arial" pitchFamily="34" charset="0"/>
              </a:rPr>
              <a:pPr marL="0" marR="0" lvl="0" indent="0" algn="r" defTabSz="457200" rtl="0" eaLnBrk="0" fontAlgn="auto" latinLnBrk="0" hangingPunct="0">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Arial" pitchFamily="34" charset="0"/>
            </a:endParaRPr>
          </a:p>
        </p:txBody>
      </p:sp>
      <p:sp>
        <p:nvSpPr>
          <p:cNvPr id="76804" name="Rectangle 2"/>
          <p:cNvSpPr>
            <a:spLocks noGrp="1" noRot="1" noChangeAspect="1" noChangeArrowheads="1" noTextEdit="1"/>
          </p:cNvSpPr>
          <p:nvPr>
            <p:ph type="sldImg"/>
          </p:nvPr>
        </p:nvSpPr>
        <p:spPr>
          <a:xfrm>
            <a:off x="412750" y="698500"/>
            <a:ext cx="6203950" cy="3490913"/>
          </a:xfrm>
          <a:ln/>
        </p:spPr>
      </p:sp>
      <p:sp>
        <p:nvSpPr>
          <p:cNvPr id="76805" name="Rectangle 3"/>
          <p:cNvSpPr>
            <a:spLocks noGrp="1" noChangeArrowheads="1"/>
          </p:cNvSpPr>
          <p:nvPr>
            <p:ph type="body" idx="1"/>
          </p:nvPr>
        </p:nvSpPr>
        <p:spPr>
          <a:xfrm>
            <a:off x="936414" y="4421823"/>
            <a:ext cx="5150273"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4" rIns="93290" bIns="46644"/>
          <a:lstStyle/>
          <a:p>
            <a:endParaRPr lang="en-US"/>
          </a:p>
        </p:txBody>
      </p:sp>
    </p:spTree>
    <p:extLst>
      <p:ext uri="{BB962C8B-B14F-4D97-AF65-F5344CB8AC3E}">
        <p14:creationId xmlns:p14="http://schemas.microsoft.com/office/powerpoint/2010/main" val="1928569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2/17/2022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7630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8D5FD4-6BED-4BBF-BB53-B409D3269D3E}"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90119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8D5FD4-6BED-4BBF-BB53-B409D3269D3E}" type="datetimeFigureOut">
              <a:rPr lang="en-US" smtClean="0"/>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3565412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8D5FD4-6BED-4BBF-BB53-B409D3269D3E}" type="datetimeFigureOut">
              <a:rPr lang="en-US" smtClean="0"/>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2116559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D5FD4-6BED-4BBF-BB53-B409D3269D3E}" type="datetimeFigureOut">
              <a:rPr lang="en-US" smtClean="0"/>
              <a:t>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89258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5FD4-6BED-4BBF-BB53-B409D3269D3E}"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4261729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5FD4-6BED-4BBF-BB53-B409D3269D3E}"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74324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8D5FD4-6BED-4BBF-BB53-B409D3269D3E}"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1017720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8D5FD4-6BED-4BBF-BB53-B409D3269D3E}"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198651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466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16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91FEA-1AB4-4747-A575-2902E543E481}"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47F8C-9355-4B7E-9B92-56B630639B4D}" type="slidenum">
              <a:rPr lang="en-US" smtClean="0"/>
              <a:t>‹#›</a:t>
            </a:fld>
            <a:endParaRPr lang="en-US"/>
          </a:p>
        </p:txBody>
      </p:sp>
    </p:spTree>
    <p:extLst>
      <p:ext uri="{BB962C8B-B14F-4D97-AF65-F5344CB8AC3E}">
        <p14:creationId xmlns:p14="http://schemas.microsoft.com/office/powerpoint/2010/main" val="2084109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870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9" name="Footer Placeholder 8"/>
          <p:cNvSpPr>
            <a:spLocks noGrp="1"/>
          </p:cNvSpPr>
          <p:nvPr>
            <p:ph type="ftr" sz="quarter" idx="11"/>
          </p:nvPr>
        </p:nvSpPr>
        <p:spPr>
          <a:xfrm>
            <a:off x="3499102" y="6356352"/>
            <a:ext cx="5911517" cy="365125"/>
          </a:xfrm>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00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53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199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661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60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263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Agenda">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C36C4AFA-8C29-4A1C-987F-6B627BCAE727}"/>
              </a:ext>
            </a:extLst>
          </p:cNvPr>
          <p:cNvSpPr>
            <a:spLocks noEditPoints="1"/>
          </p:cNvSpPr>
          <p:nvPr userDrawn="1"/>
        </p:nvSpPr>
        <p:spPr bwMode="auto">
          <a:xfrm flipH="1">
            <a:off x="6184901" y="584993"/>
            <a:ext cx="6007100" cy="6273800"/>
          </a:xfrm>
          <a:custGeom>
            <a:avLst/>
            <a:gdLst>
              <a:gd name="T0" fmla="*/ 5713 w 6299"/>
              <a:gd name="T1" fmla="*/ 6126 h 6568"/>
              <a:gd name="T2" fmla="*/ 3071 w 6299"/>
              <a:gd name="T3" fmla="*/ 170 h 6568"/>
              <a:gd name="T4" fmla="*/ 5489 w 6299"/>
              <a:gd name="T5" fmla="*/ 6305 h 6568"/>
              <a:gd name="T6" fmla="*/ 5019 w 6299"/>
              <a:gd name="T7" fmla="*/ 1084 h 6568"/>
              <a:gd name="T8" fmla="*/ 5019 w 6299"/>
              <a:gd name="T9" fmla="*/ 1084 h 6568"/>
              <a:gd name="T10" fmla="*/ 4603 w 6299"/>
              <a:gd name="T11" fmla="*/ 799 h 6568"/>
              <a:gd name="T12" fmla="*/ 3562 w 6299"/>
              <a:gd name="T13" fmla="*/ 258 h 6568"/>
              <a:gd name="T14" fmla="*/ 3357 w 6299"/>
              <a:gd name="T15" fmla="*/ 148 h 6568"/>
              <a:gd name="T16" fmla="*/ 3357 w 6299"/>
              <a:gd name="T17" fmla="*/ 148 h 6568"/>
              <a:gd name="T18" fmla="*/ 4082 w 6299"/>
              <a:gd name="T19" fmla="*/ 529 h 6568"/>
              <a:gd name="T20" fmla="*/ 3875 w 6299"/>
              <a:gd name="T21" fmla="*/ 332 h 6568"/>
              <a:gd name="T22" fmla="*/ 4363 w 6299"/>
              <a:gd name="T23" fmla="*/ 585 h 6568"/>
              <a:gd name="T24" fmla="*/ 4378 w 6299"/>
              <a:gd name="T25" fmla="*/ 647 h 6568"/>
              <a:gd name="T26" fmla="*/ 4749 w 6299"/>
              <a:gd name="T27" fmla="*/ 909 h 6568"/>
              <a:gd name="T28" fmla="*/ 6181 w 6299"/>
              <a:gd name="T29" fmla="*/ 4800 h 6568"/>
              <a:gd name="T30" fmla="*/ 6181 w 6299"/>
              <a:gd name="T31" fmla="*/ 4800 h 6568"/>
              <a:gd name="T32" fmla="*/ 6262 w 6299"/>
              <a:gd name="T33" fmla="*/ 4581 h 6568"/>
              <a:gd name="T34" fmla="*/ 6096 w 6299"/>
              <a:gd name="T35" fmla="*/ 5151 h 6568"/>
              <a:gd name="T36" fmla="*/ 6201 w 6299"/>
              <a:gd name="T37" fmla="*/ 4302 h 6568"/>
              <a:gd name="T38" fmla="*/ 6040 w 6299"/>
              <a:gd name="T39" fmla="*/ 5326 h 6568"/>
              <a:gd name="T40" fmla="*/ 6040 w 6299"/>
              <a:gd name="T41" fmla="*/ 5326 h 6568"/>
              <a:gd name="T42" fmla="*/ 5829 w 6299"/>
              <a:gd name="T43" fmla="*/ 2235 h 6568"/>
              <a:gd name="T44" fmla="*/ 5788 w 6299"/>
              <a:gd name="T45" fmla="*/ 5906 h 6568"/>
              <a:gd name="T46" fmla="*/ 5885 w 6299"/>
              <a:gd name="T47" fmla="*/ 2460 h 6568"/>
              <a:gd name="T48" fmla="*/ 5713 w 6299"/>
              <a:gd name="T49" fmla="*/ 1935 h 6568"/>
              <a:gd name="T50" fmla="*/ 5943 w 6299"/>
              <a:gd name="T51" fmla="*/ 5580 h 6568"/>
              <a:gd name="T52" fmla="*/ 5943 w 6299"/>
              <a:gd name="T53" fmla="*/ 5580 h 6568"/>
              <a:gd name="T54" fmla="*/ 5214 w 6299"/>
              <a:gd name="T55" fmla="*/ 1279 h 6568"/>
              <a:gd name="T56" fmla="*/ 218 w 6299"/>
              <a:gd name="T57" fmla="*/ 661 h 6568"/>
              <a:gd name="T58" fmla="*/ 5562 w 6299"/>
              <a:gd name="T59" fmla="*/ 1705 h 6568"/>
              <a:gd name="T60" fmla="*/ 6041 w 6299"/>
              <a:gd name="T61" fmla="*/ 2737 h 6568"/>
              <a:gd name="T62" fmla="*/ 0 w 6299"/>
              <a:gd name="T63" fmla="*/ 742 h 6568"/>
              <a:gd name="T64" fmla="*/ 5389 w 6299"/>
              <a:gd name="T65" fmla="*/ 1549 h 6568"/>
              <a:gd name="T66" fmla="*/ 5389 w 6299"/>
              <a:gd name="T67" fmla="*/ 1549 h 6568"/>
              <a:gd name="T68" fmla="*/ 5400 w 6299"/>
              <a:gd name="T69" fmla="*/ 6568 h 6568"/>
              <a:gd name="T70" fmla="*/ 6211 w 6299"/>
              <a:gd name="T71" fmla="*/ 4031 h 6568"/>
              <a:gd name="T72" fmla="*/ 6286 w 6299"/>
              <a:gd name="T73" fmla="*/ 3999 h 6568"/>
              <a:gd name="T74" fmla="*/ 6290 w 6299"/>
              <a:gd name="T75" fmla="*/ 3756 h 6568"/>
              <a:gd name="T76" fmla="*/ 6224 w 6299"/>
              <a:gd name="T77" fmla="*/ 3532 h 6568"/>
              <a:gd name="T78" fmla="*/ 6129 w 6299"/>
              <a:gd name="T79" fmla="*/ 3229 h 6568"/>
              <a:gd name="T80" fmla="*/ 6129 w 6299"/>
              <a:gd name="T81" fmla="*/ 3229 h 6568"/>
              <a:gd name="T82" fmla="*/ 6096 w 6299"/>
              <a:gd name="T83" fmla="*/ 2912 h 6568"/>
              <a:gd name="T84" fmla="*/ 2806 w 6299"/>
              <a:gd name="T85" fmla="*/ 124 h 6568"/>
              <a:gd name="T86" fmla="*/ 1447 w 6299"/>
              <a:gd name="T87" fmla="*/ 82 h 6568"/>
              <a:gd name="T88" fmla="*/ 1718 w 6299"/>
              <a:gd name="T89" fmla="*/ 36 h 6568"/>
              <a:gd name="T90" fmla="*/ 1718 w 6299"/>
              <a:gd name="T91" fmla="*/ 36 h 6568"/>
              <a:gd name="T92" fmla="*/ 2040 w 6299"/>
              <a:gd name="T93" fmla="*/ 49 h 6568"/>
              <a:gd name="T94" fmla="*/ 2223 w 6299"/>
              <a:gd name="T95" fmla="*/ 43 h 6568"/>
              <a:gd name="T96" fmla="*/ 2299 w 6299"/>
              <a:gd name="T97" fmla="*/ 12 h 6568"/>
              <a:gd name="T98" fmla="*/ 2497 w 6299"/>
              <a:gd name="T99" fmla="*/ 50 h 6568"/>
              <a:gd name="T100" fmla="*/ 1180 w 6299"/>
              <a:gd name="T101" fmla="*/ 147 h 6568"/>
              <a:gd name="T102" fmla="*/ 1180 w 6299"/>
              <a:gd name="T103" fmla="*/ 147 h 6568"/>
              <a:gd name="T104" fmla="*/ 917 w 6299"/>
              <a:gd name="T105" fmla="*/ 230 h 6568"/>
              <a:gd name="T106" fmla="*/ 917 w 6299"/>
              <a:gd name="T107" fmla="*/ 230 h 6568"/>
              <a:gd name="T108" fmla="*/ 453 w 6299"/>
              <a:gd name="T109" fmla="*/ 529 h 6568"/>
              <a:gd name="T110" fmla="*/ 696 w 6299"/>
              <a:gd name="T111" fmla="*/ 413 h 6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99" h="6568">
                <a:moveTo>
                  <a:pt x="5698" y="6065"/>
                </a:moveTo>
                <a:lnTo>
                  <a:pt x="5698" y="6065"/>
                </a:lnTo>
                <a:cubicBezTo>
                  <a:pt x="5677" y="6052"/>
                  <a:pt x="5650" y="6059"/>
                  <a:pt x="5637" y="6080"/>
                </a:cubicBezTo>
                <a:cubicBezTo>
                  <a:pt x="5624" y="6101"/>
                  <a:pt x="5631" y="6128"/>
                  <a:pt x="5652" y="6141"/>
                </a:cubicBezTo>
                <a:cubicBezTo>
                  <a:pt x="5673" y="6154"/>
                  <a:pt x="5700" y="6147"/>
                  <a:pt x="5713" y="6126"/>
                </a:cubicBezTo>
                <a:cubicBezTo>
                  <a:pt x="5726" y="6105"/>
                  <a:pt x="5719" y="6078"/>
                  <a:pt x="5698" y="6065"/>
                </a:cubicBezTo>
                <a:close/>
                <a:moveTo>
                  <a:pt x="3089" y="83"/>
                </a:moveTo>
                <a:lnTo>
                  <a:pt x="3089" y="83"/>
                </a:lnTo>
                <a:cubicBezTo>
                  <a:pt x="3065" y="78"/>
                  <a:pt x="3042" y="93"/>
                  <a:pt x="3037" y="117"/>
                </a:cubicBezTo>
                <a:cubicBezTo>
                  <a:pt x="3032" y="141"/>
                  <a:pt x="3047" y="165"/>
                  <a:pt x="3071" y="170"/>
                </a:cubicBezTo>
                <a:cubicBezTo>
                  <a:pt x="3095" y="175"/>
                  <a:pt x="3119" y="159"/>
                  <a:pt x="3124" y="135"/>
                </a:cubicBezTo>
                <a:cubicBezTo>
                  <a:pt x="3129" y="111"/>
                  <a:pt x="3113" y="88"/>
                  <a:pt x="3089" y="83"/>
                </a:cubicBezTo>
                <a:close/>
                <a:moveTo>
                  <a:pt x="5551" y="6294"/>
                </a:moveTo>
                <a:lnTo>
                  <a:pt x="5551" y="6294"/>
                </a:lnTo>
                <a:cubicBezTo>
                  <a:pt x="5531" y="6280"/>
                  <a:pt x="5503" y="6285"/>
                  <a:pt x="5489" y="6305"/>
                </a:cubicBezTo>
                <a:cubicBezTo>
                  <a:pt x="5475" y="6325"/>
                  <a:pt x="5480" y="6353"/>
                  <a:pt x="5500" y="6367"/>
                </a:cubicBezTo>
                <a:cubicBezTo>
                  <a:pt x="5520" y="6381"/>
                  <a:pt x="5548" y="6376"/>
                  <a:pt x="5562" y="6356"/>
                </a:cubicBezTo>
                <a:cubicBezTo>
                  <a:pt x="5576" y="6336"/>
                  <a:pt x="5571" y="6308"/>
                  <a:pt x="5551" y="6294"/>
                </a:cubicBezTo>
                <a:close/>
                <a:moveTo>
                  <a:pt x="5019" y="1084"/>
                </a:moveTo>
                <a:lnTo>
                  <a:pt x="5019" y="1084"/>
                </a:lnTo>
                <a:cubicBezTo>
                  <a:pt x="5001" y="1067"/>
                  <a:pt x="4973" y="1068"/>
                  <a:pt x="4957" y="1086"/>
                </a:cubicBezTo>
                <a:cubicBezTo>
                  <a:pt x="4940" y="1104"/>
                  <a:pt x="4941" y="1132"/>
                  <a:pt x="4959" y="1149"/>
                </a:cubicBezTo>
                <a:cubicBezTo>
                  <a:pt x="4977" y="1166"/>
                  <a:pt x="5005" y="1165"/>
                  <a:pt x="5022" y="1147"/>
                </a:cubicBezTo>
                <a:cubicBezTo>
                  <a:pt x="5038" y="1129"/>
                  <a:pt x="5037" y="1101"/>
                  <a:pt x="5019" y="1084"/>
                </a:cubicBezTo>
                <a:lnTo>
                  <a:pt x="5019" y="1084"/>
                </a:lnTo>
                <a:close/>
                <a:moveTo>
                  <a:pt x="4593" y="737"/>
                </a:moveTo>
                <a:lnTo>
                  <a:pt x="4593" y="737"/>
                </a:lnTo>
                <a:cubicBezTo>
                  <a:pt x="4573" y="722"/>
                  <a:pt x="4545" y="727"/>
                  <a:pt x="4531" y="747"/>
                </a:cubicBezTo>
                <a:cubicBezTo>
                  <a:pt x="4517" y="767"/>
                  <a:pt x="4521" y="795"/>
                  <a:pt x="4542" y="809"/>
                </a:cubicBezTo>
                <a:cubicBezTo>
                  <a:pt x="4562" y="823"/>
                  <a:pt x="4589" y="819"/>
                  <a:pt x="4603" y="799"/>
                </a:cubicBezTo>
                <a:cubicBezTo>
                  <a:pt x="4618" y="778"/>
                  <a:pt x="4613" y="751"/>
                  <a:pt x="4593" y="737"/>
                </a:cubicBezTo>
                <a:close/>
                <a:moveTo>
                  <a:pt x="3619" y="231"/>
                </a:moveTo>
                <a:lnTo>
                  <a:pt x="3619" y="231"/>
                </a:lnTo>
                <a:lnTo>
                  <a:pt x="3619" y="231"/>
                </a:lnTo>
                <a:cubicBezTo>
                  <a:pt x="3596" y="223"/>
                  <a:pt x="3571" y="235"/>
                  <a:pt x="3562" y="258"/>
                </a:cubicBezTo>
                <a:cubicBezTo>
                  <a:pt x="3554" y="281"/>
                  <a:pt x="3566" y="307"/>
                  <a:pt x="3589" y="315"/>
                </a:cubicBezTo>
                <a:cubicBezTo>
                  <a:pt x="3612" y="323"/>
                  <a:pt x="3638" y="311"/>
                  <a:pt x="3646" y="288"/>
                </a:cubicBezTo>
                <a:cubicBezTo>
                  <a:pt x="3654" y="265"/>
                  <a:pt x="3642" y="239"/>
                  <a:pt x="3619" y="231"/>
                </a:cubicBezTo>
                <a:close/>
                <a:moveTo>
                  <a:pt x="3357" y="148"/>
                </a:moveTo>
                <a:lnTo>
                  <a:pt x="3357" y="148"/>
                </a:lnTo>
                <a:cubicBezTo>
                  <a:pt x="3333" y="141"/>
                  <a:pt x="3309" y="155"/>
                  <a:pt x="3302" y="179"/>
                </a:cubicBezTo>
                <a:cubicBezTo>
                  <a:pt x="3295" y="202"/>
                  <a:pt x="3309" y="227"/>
                  <a:pt x="3333" y="233"/>
                </a:cubicBezTo>
                <a:lnTo>
                  <a:pt x="3333" y="233"/>
                </a:lnTo>
                <a:cubicBezTo>
                  <a:pt x="3356" y="240"/>
                  <a:pt x="3381" y="226"/>
                  <a:pt x="3388" y="202"/>
                </a:cubicBezTo>
                <a:cubicBezTo>
                  <a:pt x="3394" y="179"/>
                  <a:pt x="3380" y="154"/>
                  <a:pt x="3357" y="148"/>
                </a:cubicBezTo>
                <a:close/>
                <a:moveTo>
                  <a:pt x="4123" y="450"/>
                </a:moveTo>
                <a:lnTo>
                  <a:pt x="4123" y="450"/>
                </a:lnTo>
                <a:lnTo>
                  <a:pt x="4123" y="450"/>
                </a:lnTo>
                <a:cubicBezTo>
                  <a:pt x="4101" y="439"/>
                  <a:pt x="4075" y="448"/>
                  <a:pt x="4063" y="469"/>
                </a:cubicBezTo>
                <a:cubicBezTo>
                  <a:pt x="4052" y="491"/>
                  <a:pt x="4060" y="518"/>
                  <a:pt x="4082" y="529"/>
                </a:cubicBezTo>
                <a:lnTo>
                  <a:pt x="4082" y="529"/>
                </a:lnTo>
                <a:cubicBezTo>
                  <a:pt x="4104" y="541"/>
                  <a:pt x="4131" y="532"/>
                  <a:pt x="4142" y="510"/>
                </a:cubicBezTo>
                <a:cubicBezTo>
                  <a:pt x="4153" y="488"/>
                  <a:pt x="4145" y="462"/>
                  <a:pt x="4123" y="450"/>
                </a:cubicBezTo>
                <a:close/>
                <a:moveTo>
                  <a:pt x="3875" y="332"/>
                </a:moveTo>
                <a:lnTo>
                  <a:pt x="3875" y="332"/>
                </a:lnTo>
                <a:cubicBezTo>
                  <a:pt x="3852" y="322"/>
                  <a:pt x="3826" y="333"/>
                  <a:pt x="3816" y="355"/>
                </a:cubicBezTo>
                <a:cubicBezTo>
                  <a:pt x="3807" y="378"/>
                  <a:pt x="3817" y="404"/>
                  <a:pt x="3839" y="414"/>
                </a:cubicBezTo>
                <a:cubicBezTo>
                  <a:pt x="3862" y="423"/>
                  <a:pt x="3888" y="413"/>
                  <a:pt x="3898" y="391"/>
                </a:cubicBezTo>
                <a:cubicBezTo>
                  <a:pt x="3908" y="368"/>
                  <a:pt x="3897" y="342"/>
                  <a:pt x="3875" y="332"/>
                </a:cubicBezTo>
                <a:close/>
                <a:moveTo>
                  <a:pt x="4363" y="585"/>
                </a:moveTo>
                <a:lnTo>
                  <a:pt x="4363" y="585"/>
                </a:lnTo>
                <a:cubicBezTo>
                  <a:pt x="4342" y="573"/>
                  <a:pt x="4315" y="579"/>
                  <a:pt x="4302" y="600"/>
                </a:cubicBezTo>
                <a:cubicBezTo>
                  <a:pt x="4289" y="621"/>
                  <a:pt x="4296" y="649"/>
                  <a:pt x="4317" y="661"/>
                </a:cubicBezTo>
                <a:lnTo>
                  <a:pt x="4317" y="661"/>
                </a:lnTo>
                <a:cubicBezTo>
                  <a:pt x="4338" y="674"/>
                  <a:pt x="4365" y="667"/>
                  <a:pt x="4378" y="647"/>
                </a:cubicBezTo>
                <a:cubicBezTo>
                  <a:pt x="4390" y="626"/>
                  <a:pt x="4384" y="598"/>
                  <a:pt x="4363" y="585"/>
                </a:cubicBezTo>
                <a:close/>
                <a:moveTo>
                  <a:pt x="4812" y="903"/>
                </a:moveTo>
                <a:lnTo>
                  <a:pt x="4812" y="903"/>
                </a:lnTo>
                <a:lnTo>
                  <a:pt x="4812" y="903"/>
                </a:lnTo>
                <a:cubicBezTo>
                  <a:pt x="4793" y="888"/>
                  <a:pt x="4765" y="890"/>
                  <a:pt x="4749" y="909"/>
                </a:cubicBezTo>
                <a:cubicBezTo>
                  <a:pt x="4734" y="928"/>
                  <a:pt x="4737" y="956"/>
                  <a:pt x="4756" y="972"/>
                </a:cubicBezTo>
                <a:cubicBezTo>
                  <a:pt x="4775" y="987"/>
                  <a:pt x="4803" y="985"/>
                  <a:pt x="4818" y="966"/>
                </a:cubicBezTo>
                <a:cubicBezTo>
                  <a:pt x="4834" y="947"/>
                  <a:pt x="4831" y="919"/>
                  <a:pt x="4812" y="903"/>
                </a:cubicBezTo>
                <a:close/>
                <a:moveTo>
                  <a:pt x="6181" y="4800"/>
                </a:moveTo>
                <a:lnTo>
                  <a:pt x="6181" y="4800"/>
                </a:lnTo>
                <a:cubicBezTo>
                  <a:pt x="6157" y="4795"/>
                  <a:pt x="6134" y="4811"/>
                  <a:pt x="6129" y="4835"/>
                </a:cubicBezTo>
                <a:lnTo>
                  <a:pt x="6129" y="4835"/>
                </a:lnTo>
                <a:cubicBezTo>
                  <a:pt x="6124" y="4859"/>
                  <a:pt x="6139" y="4882"/>
                  <a:pt x="6163" y="4887"/>
                </a:cubicBezTo>
                <a:cubicBezTo>
                  <a:pt x="6187" y="4892"/>
                  <a:pt x="6211" y="4877"/>
                  <a:pt x="6216" y="4853"/>
                </a:cubicBezTo>
                <a:cubicBezTo>
                  <a:pt x="6221" y="4829"/>
                  <a:pt x="6205" y="4805"/>
                  <a:pt x="6181" y="4800"/>
                </a:cubicBezTo>
                <a:close/>
                <a:moveTo>
                  <a:pt x="6224" y="4531"/>
                </a:moveTo>
                <a:lnTo>
                  <a:pt x="6224" y="4531"/>
                </a:lnTo>
                <a:cubicBezTo>
                  <a:pt x="6200" y="4528"/>
                  <a:pt x="6177" y="4545"/>
                  <a:pt x="6174" y="4569"/>
                </a:cubicBezTo>
                <a:cubicBezTo>
                  <a:pt x="6171" y="4594"/>
                  <a:pt x="6188" y="4616"/>
                  <a:pt x="6212" y="4619"/>
                </a:cubicBezTo>
                <a:cubicBezTo>
                  <a:pt x="6236" y="4623"/>
                  <a:pt x="6259" y="4606"/>
                  <a:pt x="6262" y="4581"/>
                </a:cubicBezTo>
                <a:cubicBezTo>
                  <a:pt x="6265" y="4557"/>
                  <a:pt x="6248" y="4535"/>
                  <a:pt x="6224" y="4531"/>
                </a:cubicBezTo>
                <a:close/>
                <a:moveTo>
                  <a:pt x="6120" y="5065"/>
                </a:moveTo>
                <a:lnTo>
                  <a:pt x="6120" y="5065"/>
                </a:lnTo>
                <a:cubicBezTo>
                  <a:pt x="6096" y="5059"/>
                  <a:pt x="6072" y="5072"/>
                  <a:pt x="6065" y="5096"/>
                </a:cubicBezTo>
                <a:cubicBezTo>
                  <a:pt x="6058" y="5120"/>
                  <a:pt x="6072" y="5144"/>
                  <a:pt x="6096" y="5151"/>
                </a:cubicBezTo>
                <a:cubicBezTo>
                  <a:pt x="6119" y="5158"/>
                  <a:pt x="6144" y="5144"/>
                  <a:pt x="6151" y="5120"/>
                </a:cubicBezTo>
                <a:cubicBezTo>
                  <a:pt x="6157" y="5096"/>
                  <a:pt x="6143" y="5072"/>
                  <a:pt x="6120" y="5065"/>
                </a:cubicBezTo>
                <a:close/>
                <a:moveTo>
                  <a:pt x="6249" y="4260"/>
                </a:moveTo>
                <a:lnTo>
                  <a:pt x="6249" y="4260"/>
                </a:lnTo>
                <a:cubicBezTo>
                  <a:pt x="6224" y="4259"/>
                  <a:pt x="6203" y="4277"/>
                  <a:pt x="6201" y="4302"/>
                </a:cubicBezTo>
                <a:lnTo>
                  <a:pt x="6201" y="4302"/>
                </a:lnTo>
                <a:cubicBezTo>
                  <a:pt x="6200" y="4326"/>
                  <a:pt x="6218" y="4347"/>
                  <a:pt x="6243" y="4349"/>
                </a:cubicBezTo>
                <a:cubicBezTo>
                  <a:pt x="6267" y="4351"/>
                  <a:pt x="6288" y="4332"/>
                  <a:pt x="6290" y="4308"/>
                </a:cubicBezTo>
                <a:cubicBezTo>
                  <a:pt x="6292" y="4283"/>
                  <a:pt x="6273" y="4262"/>
                  <a:pt x="6249" y="4260"/>
                </a:cubicBezTo>
                <a:close/>
                <a:moveTo>
                  <a:pt x="6040" y="5326"/>
                </a:moveTo>
                <a:lnTo>
                  <a:pt x="6040" y="5326"/>
                </a:lnTo>
                <a:cubicBezTo>
                  <a:pt x="6017" y="5317"/>
                  <a:pt x="5992" y="5330"/>
                  <a:pt x="5984" y="5353"/>
                </a:cubicBezTo>
                <a:cubicBezTo>
                  <a:pt x="5975" y="5376"/>
                  <a:pt x="5987" y="5401"/>
                  <a:pt x="6010" y="5409"/>
                </a:cubicBezTo>
                <a:cubicBezTo>
                  <a:pt x="6034" y="5418"/>
                  <a:pt x="6059" y="5406"/>
                  <a:pt x="6067" y="5382"/>
                </a:cubicBezTo>
                <a:cubicBezTo>
                  <a:pt x="6075" y="5359"/>
                  <a:pt x="6063" y="5334"/>
                  <a:pt x="6040" y="5326"/>
                </a:cubicBezTo>
                <a:close/>
                <a:moveTo>
                  <a:pt x="5848" y="2175"/>
                </a:moveTo>
                <a:lnTo>
                  <a:pt x="5848" y="2175"/>
                </a:lnTo>
                <a:cubicBezTo>
                  <a:pt x="5837" y="2154"/>
                  <a:pt x="5810" y="2145"/>
                  <a:pt x="5788" y="2157"/>
                </a:cubicBezTo>
                <a:cubicBezTo>
                  <a:pt x="5766" y="2168"/>
                  <a:pt x="5758" y="2195"/>
                  <a:pt x="5769" y="2216"/>
                </a:cubicBezTo>
                <a:cubicBezTo>
                  <a:pt x="5781" y="2238"/>
                  <a:pt x="5807" y="2247"/>
                  <a:pt x="5829" y="2235"/>
                </a:cubicBezTo>
                <a:cubicBezTo>
                  <a:pt x="5851" y="2224"/>
                  <a:pt x="5859" y="2197"/>
                  <a:pt x="5848" y="2175"/>
                </a:cubicBezTo>
                <a:close/>
                <a:moveTo>
                  <a:pt x="5829" y="5827"/>
                </a:moveTo>
                <a:lnTo>
                  <a:pt x="5829" y="5827"/>
                </a:lnTo>
                <a:cubicBezTo>
                  <a:pt x="5807" y="5815"/>
                  <a:pt x="5780" y="5824"/>
                  <a:pt x="5769" y="5846"/>
                </a:cubicBezTo>
                <a:cubicBezTo>
                  <a:pt x="5758" y="5867"/>
                  <a:pt x="5766" y="5894"/>
                  <a:pt x="5788" y="5906"/>
                </a:cubicBezTo>
                <a:cubicBezTo>
                  <a:pt x="5810" y="5917"/>
                  <a:pt x="5837" y="5908"/>
                  <a:pt x="5848" y="5887"/>
                </a:cubicBezTo>
                <a:cubicBezTo>
                  <a:pt x="5859" y="5865"/>
                  <a:pt x="5851" y="5838"/>
                  <a:pt x="5829" y="5827"/>
                </a:cubicBezTo>
                <a:close/>
                <a:moveTo>
                  <a:pt x="5908" y="2401"/>
                </a:moveTo>
                <a:lnTo>
                  <a:pt x="5908" y="2401"/>
                </a:lnTo>
                <a:cubicBezTo>
                  <a:pt x="5886" y="2411"/>
                  <a:pt x="5875" y="2437"/>
                  <a:pt x="5885" y="2460"/>
                </a:cubicBezTo>
                <a:cubicBezTo>
                  <a:pt x="5895" y="2482"/>
                  <a:pt x="5921" y="2492"/>
                  <a:pt x="5944" y="2483"/>
                </a:cubicBezTo>
                <a:cubicBezTo>
                  <a:pt x="5966" y="2473"/>
                  <a:pt x="5976" y="2447"/>
                  <a:pt x="5967" y="2424"/>
                </a:cubicBezTo>
                <a:cubicBezTo>
                  <a:pt x="5957" y="2402"/>
                  <a:pt x="5931" y="2391"/>
                  <a:pt x="5908" y="2401"/>
                </a:cubicBezTo>
                <a:close/>
                <a:moveTo>
                  <a:pt x="5713" y="1935"/>
                </a:moveTo>
                <a:lnTo>
                  <a:pt x="5713" y="1935"/>
                </a:lnTo>
                <a:cubicBezTo>
                  <a:pt x="5700" y="1915"/>
                  <a:pt x="5673" y="1908"/>
                  <a:pt x="5652" y="1921"/>
                </a:cubicBezTo>
                <a:cubicBezTo>
                  <a:pt x="5631" y="1933"/>
                  <a:pt x="5624" y="1961"/>
                  <a:pt x="5637" y="1982"/>
                </a:cubicBezTo>
                <a:cubicBezTo>
                  <a:pt x="5650" y="2003"/>
                  <a:pt x="5677" y="2009"/>
                  <a:pt x="5698" y="1997"/>
                </a:cubicBezTo>
                <a:cubicBezTo>
                  <a:pt x="5719" y="1984"/>
                  <a:pt x="5726" y="1956"/>
                  <a:pt x="5713" y="1935"/>
                </a:cubicBezTo>
                <a:close/>
                <a:moveTo>
                  <a:pt x="5943" y="5580"/>
                </a:moveTo>
                <a:lnTo>
                  <a:pt x="5943" y="5580"/>
                </a:lnTo>
                <a:cubicBezTo>
                  <a:pt x="5921" y="5570"/>
                  <a:pt x="5895" y="5580"/>
                  <a:pt x="5885" y="5603"/>
                </a:cubicBezTo>
                <a:cubicBezTo>
                  <a:pt x="5875" y="5625"/>
                  <a:pt x="5885" y="5651"/>
                  <a:pt x="5908" y="5661"/>
                </a:cubicBezTo>
                <a:cubicBezTo>
                  <a:pt x="5930" y="5671"/>
                  <a:pt x="5956" y="5661"/>
                  <a:pt x="5966" y="5638"/>
                </a:cubicBezTo>
                <a:cubicBezTo>
                  <a:pt x="5976" y="5616"/>
                  <a:pt x="5966" y="5590"/>
                  <a:pt x="5943" y="5580"/>
                </a:cubicBezTo>
                <a:close/>
                <a:moveTo>
                  <a:pt x="5151" y="1276"/>
                </a:moveTo>
                <a:lnTo>
                  <a:pt x="5151" y="1276"/>
                </a:lnTo>
                <a:cubicBezTo>
                  <a:pt x="5133" y="1293"/>
                  <a:pt x="5132" y="1321"/>
                  <a:pt x="5149" y="1339"/>
                </a:cubicBezTo>
                <a:cubicBezTo>
                  <a:pt x="5166" y="1357"/>
                  <a:pt x="5194" y="1358"/>
                  <a:pt x="5212" y="1341"/>
                </a:cubicBezTo>
                <a:cubicBezTo>
                  <a:pt x="5230" y="1325"/>
                  <a:pt x="5231" y="1297"/>
                  <a:pt x="5214" y="1279"/>
                </a:cubicBezTo>
                <a:cubicBezTo>
                  <a:pt x="5197" y="1261"/>
                  <a:pt x="5169" y="1260"/>
                  <a:pt x="5151" y="1276"/>
                </a:cubicBezTo>
                <a:close/>
                <a:moveTo>
                  <a:pt x="172" y="585"/>
                </a:moveTo>
                <a:lnTo>
                  <a:pt x="172" y="585"/>
                </a:lnTo>
                <a:cubicBezTo>
                  <a:pt x="151" y="598"/>
                  <a:pt x="145" y="625"/>
                  <a:pt x="157" y="646"/>
                </a:cubicBezTo>
                <a:cubicBezTo>
                  <a:pt x="170" y="667"/>
                  <a:pt x="197" y="674"/>
                  <a:pt x="218" y="661"/>
                </a:cubicBezTo>
                <a:cubicBezTo>
                  <a:pt x="239" y="648"/>
                  <a:pt x="246" y="621"/>
                  <a:pt x="233" y="600"/>
                </a:cubicBezTo>
                <a:cubicBezTo>
                  <a:pt x="220" y="579"/>
                  <a:pt x="193" y="573"/>
                  <a:pt x="172" y="585"/>
                </a:cubicBezTo>
                <a:close/>
                <a:moveTo>
                  <a:pt x="5551" y="1767"/>
                </a:moveTo>
                <a:lnTo>
                  <a:pt x="5551" y="1767"/>
                </a:lnTo>
                <a:cubicBezTo>
                  <a:pt x="5571" y="1753"/>
                  <a:pt x="5576" y="1725"/>
                  <a:pt x="5562" y="1705"/>
                </a:cubicBezTo>
                <a:cubicBezTo>
                  <a:pt x="5547" y="1685"/>
                  <a:pt x="5520" y="1681"/>
                  <a:pt x="5500" y="1695"/>
                </a:cubicBezTo>
                <a:cubicBezTo>
                  <a:pt x="5480" y="1709"/>
                  <a:pt x="5475" y="1737"/>
                  <a:pt x="5489" y="1757"/>
                </a:cubicBezTo>
                <a:cubicBezTo>
                  <a:pt x="5503" y="1777"/>
                  <a:pt x="5531" y="1781"/>
                  <a:pt x="5551" y="1767"/>
                </a:cubicBezTo>
                <a:close/>
                <a:moveTo>
                  <a:pt x="6041" y="2737"/>
                </a:moveTo>
                <a:lnTo>
                  <a:pt x="6041" y="2737"/>
                </a:lnTo>
                <a:cubicBezTo>
                  <a:pt x="6064" y="2729"/>
                  <a:pt x="6076" y="2704"/>
                  <a:pt x="6068" y="2681"/>
                </a:cubicBezTo>
                <a:cubicBezTo>
                  <a:pt x="6060" y="2657"/>
                  <a:pt x="6034" y="2645"/>
                  <a:pt x="6011" y="2654"/>
                </a:cubicBezTo>
                <a:cubicBezTo>
                  <a:pt x="5988" y="2662"/>
                  <a:pt x="5976" y="2687"/>
                  <a:pt x="5984" y="2710"/>
                </a:cubicBezTo>
                <a:cubicBezTo>
                  <a:pt x="5992" y="2733"/>
                  <a:pt x="6018" y="2746"/>
                  <a:pt x="6041" y="2737"/>
                </a:cubicBezTo>
                <a:close/>
                <a:moveTo>
                  <a:pt x="0" y="742"/>
                </a:moveTo>
                <a:lnTo>
                  <a:pt x="0" y="742"/>
                </a:lnTo>
                <a:lnTo>
                  <a:pt x="0" y="804"/>
                </a:lnTo>
                <a:cubicBezTo>
                  <a:pt x="14" y="789"/>
                  <a:pt x="17" y="765"/>
                  <a:pt x="4" y="747"/>
                </a:cubicBezTo>
                <a:cubicBezTo>
                  <a:pt x="3" y="745"/>
                  <a:pt x="1" y="744"/>
                  <a:pt x="0" y="742"/>
                </a:cubicBezTo>
                <a:close/>
                <a:moveTo>
                  <a:pt x="5389" y="1549"/>
                </a:moveTo>
                <a:lnTo>
                  <a:pt x="5389" y="1549"/>
                </a:lnTo>
                <a:cubicBezTo>
                  <a:pt x="5408" y="1533"/>
                  <a:pt x="5411" y="1505"/>
                  <a:pt x="5395" y="1486"/>
                </a:cubicBezTo>
                <a:cubicBezTo>
                  <a:pt x="5380" y="1467"/>
                  <a:pt x="5352" y="1464"/>
                  <a:pt x="5333" y="1480"/>
                </a:cubicBezTo>
                <a:cubicBezTo>
                  <a:pt x="5314" y="1495"/>
                  <a:pt x="5311" y="1523"/>
                  <a:pt x="5326" y="1542"/>
                </a:cubicBezTo>
                <a:cubicBezTo>
                  <a:pt x="5342" y="1561"/>
                  <a:pt x="5370" y="1564"/>
                  <a:pt x="5389" y="1549"/>
                </a:cubicBezTo>
                <a:close/>
                <a:moveTo>
                  <a:pt x="5389" y="6513"/>
                </a:moveTo>
                <a:lnTo>
                  <a:pt x="5389" y="6513"/>
                </a:lnTo>
                <a:cubicBezTo>
                  <a:pt x="5370" y="6497"/>
                  <a:pt x="5342" y="6500"/>
                  <a:pt x="5326" y="6519"/>
                </a:cubicBezTo>
                <a:cubicBezTo>
                  <a:pt x="5315" y="6533"/>
                  <a:pt x="5313" y="6552"/>
                  <a:pt x="5321" y="6568"/>
                </a:cubicBezTo>
                <a:lnTo>
                  <a:pt x="5400" y="6568"/>
                </a:lnTo>
                <a:cubicBezTo>
                  <a:pt x="5410" y="6549"/>
                  <a:pt x="5405" y="6526"/>
                  <a:pt x="5389" y="6513"/>
                </a:cubicBezTo>
                <a:close/>
                <a:moveTo>
                  <a:pt x="6255" y="3986"/>
                </a:moveTo>
                <a:lnTo>
                  <a:pt x="6255" y="3986"/>
                </a:lnTo>
                <a:cubicBezTo>
                  <a:pt x="6243" y="3986"/>
                  <a:pt x="6232" y="3991"/>
                  <a:pt x="6224" y="3999"/>
                </a:cubicBezTo>
                <a:cubicBezTo>
                  <a:pt x="6215" y="4008"/>
                  <a:pt x="6211" y="4019"/>
                  <a:pt x="6211" y="4031"/>
                </a:cubicBezTo>
                <a:cubicBezTo>
                  <a:pt x="6211" y="4043"/>
                  <a:pt x="6215" y="4054"/>
                  <a:pt x="6224" y="4062"/>
                </a:cubicBezTo>
                <a:cubicBezTo>
                  <a:pt x="6232" y="4071"/>
                  <a:pt x="6243" y="4075"/>
                  <a:pt x="6255" y="4075"/>
                </a:cubicBezTo>
                <a:cubicBezTo>
                  <a:pt x="6267" y="4075"/>
                  <a:pt x="6278" y="4071"/>
                  <a:pt x="6286" y="4062"/>
                </a:cubicBezTo>
                <a:cubicBezTo>
                  <a:pt x="6295" y="4054"/>
                  <a:pt x="6299" y="4043"/>
                  <a:pt x="6299" y="4031"/>
                </a:cubicBezTo>
                <a:cubicBezTo>
                  <a:pt x="6299" y="4019"/>
                  <a:pt x="6295" y="4008"/>
                  <a:pt x="6286" y="3999"/>
                </a:cubicBezTo>
                <a:cubicBezTo>
                  <a:pt x="6278" y="3991"/>
                  <a:pt x="6267" y="3986"/>
                  <a:pt x="6255" y="3986"/>
                </a:cubicBezTo>
                <a:close/>
                <a:moveTo>
                  <a:pt x="6201" y="3762"/>
                </a:moveTo>
                <a:lnTo>
                  <a:pt x="6201" y="3762"/>
                </a:lnTo>
                <a:cubicBezTo>
                  <a:pt x="6203" y="3786"/>
                  <a:pt x="6224" y="3805"/>
                  <a:pt x="6249" y="3803"/>
                </a:cubicBezTo>
                <a:cubicBezTo>
                  <a:pt x="6273" y="3801"/>
                  <a:pt x="6292" y="3780"/>
                  <a:pt x="6290" y="3756"/>
                </a:cubicBezTo>
                <a:cubicBezTo>
                  <a:pt x="6289" y="3731"/>
                  <a:pt x="6267" y="3713"/>
                  <a:pt x="6243" y="3714"/>
                </a:cubicBezTo>
                <a:cubicBezTo>
                  <a:pt x="6218" y="3716"/>
                  <a:pt x="6200" y="3737"/>
                  <a:pt x="6201" y="3762"/>
                </a:cubicBezTo>
                <a:close/>
                <a:moveTo>
                  <a:pt x="6174" y="3494"/>
                </a:moveTo>
                <a:lnTo>
                  <a:pt x="6174" y="3494"/>
                </a:lnTo>
                <a:cubicBezTo>
                  <a:pt x="6178" y="3518"/>
                  <a:pt x="6200" y="3535"/>
                  <a:pt x="6224" y="3532"/>
                </a:cubicBezTo>
                <a:cubicBezTo>
                  <a:pt x="6249" y="3529"/>
                  <a:pt x="6266" y="3506"/>
                  <a:pt x="6262" y="3482"/>
                </a:cubicBezTo>
                <a:cubicBezTo>
                  <a:pt x="6259" y="3458"/>
                  <a:pt x="6237" y="3440"/>
                  <a:pt x="6212" y="3444"/>
                </a:cubicBezTo>
                <a:cubicBezTo>
                  <a:pt x="6188" y="3447"/>
                  <a:pt x="6171" y="3469"/>
                  <a:pt x="6174" y="3494"/>
                </a:cubicBezTo>
                <a:close/>
                <a:moveTo>
                  <a:pt x="6129" y="3229"/>
                </a:moveTo>
                <a:lnTo>
                  <a:pt x="6129" y="3229"/>
                </a:lnTo>
                <a:lnTo>
                  <a:pt x="6129" y="3229"/>
                </a:lnTo>
                <a:cubicBezTo>
                  <a:pt x="6134" y="3253"/>
                  <a:pt x="6157" y="3268"/>
                  <a:pt x="6181" y="3263"/>
                </a:cubicBezTo>
                <a:cubicBezTo>
                  <a:pt x="6205" y="3258"/>
                  <a:pt x="6221" y="3235"/>
                  <a:pt x="6216" y="3211"/>
                </a:cubicBezTo>
                <a:cubicBezTo>
                  <a:pt x="6211" y="3186"/>
                  <a:pt x="6187" y="3171"/>
                  <a:pt x="6163" y="3176"/>
                </a:cubicBezTo>
                <a:cubicBezTo>
                  <a:pt x="6139" y="3181"/>
                  <a:pt x="6124" y="3204"/>
                  <a:pt x="6129" y="3229"/>
                </a:cubicBezTo>
                <a:close/>
                <a:moveTo>
                  <a:pt x="6065" y="2967"/>
                </a:moveTo>
                <a:lnTo>
                  <a:pt x="6065" y="2967"/>
                </a:lnTo>
                <a:cubicBezTo>
                  <a:pt x="6072" y="2991"/>
                  <a:pt x="6096" y="3004"/>
                  <a:pt x="6120" y="2998"/>
                </a:cubicBezTo>
                <a:cubicBezTo>
                  <a:pt x="6144" y="2991"/>
                  <a:pt x="6158" y="2967"/>
                  <a:pt x="6151" y="2943"/>
                </a:cubicBezTo>
                <a:cubicBezTo>
                  <a:pt x="6144" y="2919"/>
                  <a:pt x="6120" y="2906"/>
                  <a:pt x="6096" y="2912"/>
                </a:cubicBezTo>
                <a:cubicBezTo>
                  <a:pt x="6073" y="2919"/>
                  <a:pt x="6059" y="2943"/>
                  <a:pt x="6065" y="2967"/>
                </a:cubicBezTo>
                <a:close/>
                <a:moveTo>
                  <a:pt x="2818" y="36"/>
                </a:moveTo>
                <a:lnTo>
                  <a:pt x="2818" y="36"/>
                </a:lnTo>
                <a:cubicBezTo>
                  <a:pt x="2794" y="33"/>
                  <a:pt x="2771" y="50"/>
                  <a:pt x="2768" y="74"/>
                </a:cubicBezTo>
                <a:cubicBezTo>
                  <a:pt x="2765" y="98"/>
                  <a:pt x="2782" y="121"/>
                  <a:pt x="2806" y="124"/>
                </a:cubicBezTo>
                <a:cubicBezTo>
                  <a:pt x="2830" y="128"/>
                  <a:pt x="2853" y="110"/>
                  <a:pt x="2856" y="86"/>
                </a:cubicBezTo>
                <a:cubicBezTo>
                  <a:pt x="2859" y="62"/>
                  <a:pt x="2842" y="39"/>
                  <a:pt x="2818" y="36"/>
                </a:cubicBezTo>
                <a:close/>
                <a:moveTo>
                  <a:pt x="1447" y="82"/>
                </a:moveTo>
                <a:lnTo>
                  <a:pt x="1447" y="82"/>
                </a:lnTo>
                <a:lnTo>
                  <a:pt x="1447" y="82"/>
                </a:lnTo>
                <a:cubicBezTo>
                  <a:pt x="1423" y="87"/>
                  <a:pt x="1408" y="111"/>
                  <a:pt x="1413" y="135"/>
                </a:cubicBezTo>
                <a:cubicBezTo>
                  <a:pt x="1418" y="159"/>
                  <a:pt x="1441" y="174"/>
                  <a:pt x="1465" y="169"/>
                </a:cubicBezTo>
                <a:cubicBezTo>
                  <a:pt x="1489" y="164"/>
                  <a:pt x="1505" y="141"/>
                  <a:pt x="1500" y="117"/>
                </a:cubicBezTo>
                <a:cubicBezTo>
                  <a:pt x="1495" y="93"/>
                  <a:pt x="1471" y="77"/>
                  <a:pt x="1447" y="82"/>
                </a:cubicBezTo>
                <a:close/>
                <a:moveTo>
                  <a:pt x="1718" y="36"/>
                </a:moveTo>
                <a:lnTo>
                  <a:pt x="1718" y="36"/>
                </a:lnTo>
                <a:cubicBezTo>
                  <a:pt x="1694" y="39"/>
                  <a:pt x="1677" y="62"/>
                  <a:pt x="1680" y="86"/>
                </a:cubicBezTo>
                <a:cubicBezTo>
                  <a:pt x="1684" y="110"/>
                  <a:pt x="1706" y="127"/>
                  <a:pt x="1730" y="124"/>
                </a:cubicBezTo>
                <a:cubicBezTo>
                  <a:pt x="1755" y="121"/>
                  <a:pt x="1772" y="98"/>
                  <a:pt x="1769" y="74"/>
                </a:cubicBezTo>
                <a:cubicBezTo>
                  <a:pt x="1765" y="50"/>
                  <a:pt x="1743" y="33"/>
                  <a:pt x="1718" y="36"/>
                </a:cubicBezTo>
                <a:close/>
                <a:moveTo>
                  <a:pt x="1992" y="8"/>
                </a:moveTo>
                <a:lnTo>
                  <a:pt x="1992" y="8"/>
                </a:lnTo>
                <a:cubicBezTo>
                  <a:pt x="1968" y="10"/>
                  <a:pt x="1949" y="31"/>
                  <a:pt x="1951" y="55"/>
                </a:cubicBezTo>
                <a:cubicBezTo>
                  <a:pt x="1953" y="80"/>
                  <a:pt x="1974" y="98"/>
                  <a:pt x="1998" y="97"/>
                </a:cubicBezTo>
                <a:cubicBezTo>
                  <a:pt x="2023" y="95"/>
                  <a:pt x="2041" y="74"/>
                  <a:pt x="2040" y="49"/>
                </a:cubicBezTo>
                <a:cubicBezTo>
                  <a:pt x="2038" y="25"/>
                  <a:pt x="2017" y="6"/>
                  <a:pt x="1992" y="8"/>
                </a:cubicBezTo>
                <a:close/>
                <a:moveTo>
                  <a:pt x="2267" y="0"/>
                </a:moveTo>
                <a:lnTo>
                  <a:pt x="2267" y="0"/>
                </a:lnTo>
                <a:cubicBezTo>
                  <a:pt x="2256" y="0"/>
                  <a:pt x="2244" y="5"/>
                  <a:pt x="2236" y="12"/>
                </a:cubicBezTo>
                <a:cubicBezTo>
                  <a:pt x="2228" y="20"/>
                  <a:pt x="2223" y="32"/>
                  <a:pt x="2223" y="43"/>
                </a:cubicBezTo>
                <a:cubicBezTo>
                  <a:pt x="2223" y="55"/>
                  <a:pt x="2228" y="66"/>
                  <a:pt x="2236" y="75"/>
                </a:cubicBezTo>
                <a:cubicBezTo>
                  <a:pt x="2244" y="83"/>
                  <a:pt x="2256" y="88"/>
                  <a:pt x="2267" y="88"/>
                </a:cubicBezTo>
                <a:cubicBezTo>
                  <a:pt x="2279" y="88"/>
                  <a:pt x="2291" y="83"/>
                  <a:pt x="2299" y="75"/>
                </a:cubicBezTo>
                <a:cubicBezTo>
                  <a:pt x="2307" y="66"/>
                  <a:pt x="2312" y="55"/>
                  <a:pt x="2312" y="43"/>
                </a:cubicBezTo>
                <a:cubicBezTo>
                  <a:pt x="2312" y="32"/>
                  <a:pt x="2307" y="20"/>
                  <a:pt x="2299" y="12"/>
                </a:cubicBezTo>
                <a:cubicBezTo>
                  <a:pt x="2291" y="5"/>
                  <a:pt x="2279" y="0"/>
                  <a:pt x="2267" y="0"/>
                </a:cubicBezTo>
                <a:close/>
                <a:moveTo>
                  <a:pt x="2544" y="8"/>
                </a:moveTo>
                <a:lnTo>
                  <a:pt x="2544" y="8"/>
                </a:lnTo>
                <a:lnTo>
                  <a:pt x="2544" y="8"/>
                </a:lnTo>
                <a:cubicBezTo>
                  <a:pt x="2520" y="7"/>
                  <a:pt x="2498" y="25"/>
                  <a:pt x="2497" y="50"/>
                </a:cubicBezTo>
                <a:cubicBezTo>
                  <a:pt x="2495" y="74"/>
                  <a:pt x="2514" y="95"/>
                  <a:pt x="2538" y="97"/>
                </a:cubicBezTo>
                <a:cubicBezTo>
                  <a:pt x="2563" y="99"/>
                  <a:pt x="2584" y="80"/>
                  <a:pt x="2586" y="56"/>
                </a:cubicBezTo>
                <a:cubicBezTo>
                  <a:pt x="2587" y="31"/>
                  <a:pt x="2569" y="10"/>
                  <a:pt x="2544" y="8"/>
                </a:cubicBezTo>
                <a:close/>
                <a:moveTo>
                  <a:pt x="1180" y="147"/>
                </a:moveTo>
                <a:lnTo>
                  <a:pt x="1180" y="147"/>
                </a:lnTo>
                <a:lnTo>
                  <a:pt x="1180" y="147"/>
                </a:lnTo>
                <a:cubicBezTo>
                  <a:pt x="1156" y="154"/>
                  <a:pt x="1142" y="178"/>
                  <a:pt x="1149" y="202"/>
                </a:cubicBezTo>
                <a:cubicBezTo>
                  <a:pt x="1155" y="226"/>
                  <a:pt x="1180" y="240"/>
                  <a:pt x="1204" y="233"/>
                </a:cubicBezTo>
                <a:cubicBezTo>
                  <a:pt x="1227" y="226"/>
                  <a:pt x="1241" y="202"/>
                  <a:pt x="1234" y="178"/>
                </a:cubicBezTo>
                <a:cubicBezTo>
                  <a:pt x="1228" y="154"/>
                  <a:pt x="1203" y="141"/>
                  <a:pt x="1180" y="147"/>
                </a:cubicBezTo>
                <a:close/>
                <a:moveTo>
                  <a:pt x="661" y="332"/>
                </a:moveTo>
                <a:lnTo>
                  <a:pt x="661" y="332"/>
                </a:lnTo>
                <a:lnTo>
                  <a:pt x="661" y="332"/>
                </a:lnTo>
                <a:close/>
                <a:moveTo>
                  <a:pt x="917" y="230"/>
                </a:moveTo>
                <a:lnTo>
                  <a:pt x="917" y="230"/>
                </a:lnTo>
                <a:lnTo>
                  <a:pt x="917" y="230"/>
                </a:lnTo>
                <a:cubicBezTo>
                  <a:pt x="894" y="239"/>
                  <a:pt x="882" y="264"/>
                  <a:pt x="890" y="287"/>
                </a:cubicBezTo>
                <a:cubicBezTo>
                  <a:pt x="898" y="310"/>
                  <a:pt x="924" y="322"/>
                  <a:pt x="947" y="314"/>
                </a:cubicBezTo>
                <a:cubicBezTo>
                  <a:pt x="970" y="306"/>
                  <a:pt x="982" y="281"/>
                  <a:pt x="974" y="257"/>
                </a:cubicBezTo>
                <a:cubicBezTo>
                  <a:pt x="966" y="234"/>
                  <a:pt x="940" y="222"/>
                  <a:pt x="917" y="230"/>
                </a:cubicBezTo>
                <a:close/>
                <a:moveTo>
                  <a:pt x="412" y="450"/>
                </a:moveTo>
                <a:lnTo>
                  <a:pt x="412" y="450"/>
                </a:lnTo>
                <a:lnTo>
                  <a:pt x="412" y="450"/>
                </a:lnTo>
                <a:cubicBezTo>
                  <a:pt x="390" y="461"/>
                  <a:pt x="382" y="488"/>
                  <a:pt x="393" y="510"/>
                </a:cubicBezTo>
                <a:cubicBezTo>
                  <a:pt x="404" y="532"/>
                  <a:pt x="431" y="540"/>
                  <a:pt x="453" y="529"/>
                </a:cubicBezTo>
                <a:cubicBezTo>
                  <a:pt x="475" y="518"/>
                  <a:pt x="483" y="491"/>
                  <a:pt x="472" y="469"/>
                </a:cubicBezTo>
                <a:cubicBezTo>
                  <a:pt x="461" y="447"/>
                  <a:pt x="434" y="439"/>
                  <a:pt x="412" y="450"/>
                </a:cubicBezTo>
                <a:close/>
                <a:moveTo>
                  <a:pt x="719" y="355"/>
                </a:moveTo>
                <a:lnTo>
                  <a:pt x="719" y="355"/>
                </a:lnTo>
                <a:cubicBezTo>
                  <a:pt x="729" y="377"/>
                  <a:pt x="719" y="403"/>
                  <a:pt x="696" y="413"/>
                </a:cubicBezTo>
                <a:cubicBezTo>
                  <a:pt x="674" y="423"/>
                  <a:pt x="648" y="413"/>
                  <a:pt x="638" y="390"/>
                </a:cubicBezTo>
                <a:cubicBezTo>
                  <a:pt x="628" y="368"/>
                  <a:pt x="638" y="341"/>
                  <a:pt x="661" y="332"/>
                </a:cubicBezTo>
                <a:cubicBezTo>
                  <a:pt x="683" y="322"/>
                  <a:pt x="710" y="332"/>
                  <a:pt x="719" y="355"/>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Picture Placeholder 20">
            <a:extLst>
              <a:ext uri="{FF2B5EF4-FFF2-40B4-BE49-F238E27FC236}">
                <a16:creationId xmlns:a16="http://schemas.microsoft.com/office/drawing/2014/main" id="{692FF407-99FF-4283-B948-4BBCB0F034BF}"/>
              </a:ext>
            </a:extLst>
          </p:cNvPr>
          <p:cNvSpPr>
            <a:spLocks noGrp="1"/>
          </p:cNvSpPr>
          <p:nvPr>
            <p:ph type="pic" sz="quarter" idx="12"/>
          </p:nvPr>
        </p:nvSpPr>
        <p:spPr>
          <a:xfrm>
            <a:off x="6700837" y="1098550"/>
            <a:ext cx="5491163" cy="5759450"/>
          </a:xfrm>
          <a:custGeom>
            <a:avLst/>
            <a:gdLst>
              <a:gd name="connsiteX0" fmla="*/ 3329596 w 5491163"/>
              <a:gd name="connsiteY0" fmla="*/ 0 h 5759450"/>
              <a:gd name="connsiteX1" fmla="*/ 5491163 w 5491163"/>
              <a:gd name="connsiteY1" fmla="*/ 798491 h 5759450"/>
              <a:gd name="connsiteX2" fmla="*/ 5491163 w 5491163"/>
              <a:gd name="connsiteY2" fmla="*/ 5759450 h 5759450"/>
              <a:gd name="connsiteX3" fmla="*/ 1044074 w 5491163"/>
              <a:gd name="connsiteY3" fmla="*/ 5759450 h 5759450"/>
              <a:gd name="connsiteX4" fmla="*/ 0 w 5491163"/>
              <a:gd name="connsiteY4" fmla="*/ 3334368 h 5759450"/>
              <a:gd name="connsiteX5" fmla="*/ 3329596 w 5491163"/>
              <a:gd name="connsiteY5" fmla="*/ 0 h 57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1163" h="5759450">
                <a:moveTo>
                  <a:pt x="3329596" y="0"/>
                </a:moveTo>
                <a:cubicBezTo>
                  <a:pt x="4154367" y="0"/>
                  <a:pt x="4909533" y="300867"/>
                  <a:pt x="5491163" y="798491"/>
                </a:cubicBezTo>
                <a:lnTo>
                  <a:pt x="5491163" y="5759450"/>
                </a:lnTo>
                <a:lnTo>
                  <a:pt x="1044074" y="5759450"/>
                </a:lnTo>
                <a:cubicBezTo>
                  <a:pt x="401420" y="5151031"/>
                  <a:pt x="0" y="4289501"/>
                  <a:pt x="0" y="3334368"/>
                </a:cubicBezTo>
                <a:cubicBezTo>
                  <a:pt x="0" y="1492873"/>
                  <a:pt x="1490309" y="0"/>
                  <a:pt x="3329596" y="0"/>
                </a:cubicBezTo>
                <a:close/>
              </a:path>
            </a:pathLst>
          </a:custGeom>
          <a:solidFill>
            <a:schemeClr val="accent4">
              <a:lumMod val="20000"/>
              <a:lumOff val="80000"/>
            </a:schemeClr>
          </a:solidFill>
        </p:spPr>
        <p:txBody>
          <a:bodyPr wrap="square" anchor="ctr">
            <a:noAutofit/>
          </a:bodyPr>
          <a:lstStyle>
            <a:lvl1pPr marL="0" indent="0" algn="ctr">
              <a:buNone/>
              <a:defRPr sz="1800"/>
            </a:lvl1pPr>
          </a:lstStyle>
          <a:p>
            <a:r>
              <a:rPr lang="en-US"/>
              <a:t>Click icon to add picture</a:t>
            </a:r>
            <a:endParaRPr lang="en-GB" dirty="0"/>
          </a:p>
        </p:txBody>
      </p:sp>
      <p:sp>
        <p:nvSpPr>
          <p:cNvPr id="35" name="Text Placeholder 2">
            <a:extLst>
              <a:ext uri="{FF2B5EF4-FFF2-40B4-BE49-F238E27FC236}">
                <a16:creationId xmlns:a16="http://schemas.microsoft.com/office/drawing/2014/main" id="{29501394-F6E7-4DA8-B58D-D4A2553AD82A}"/>
              </a:ext>
            </a:extLst>
          </p:cNvPr>
          <p:cNvSpPr>
            <a:spLocks noGrp="1"/>
          </p:cNvSpPr>
          <p:nvPr>
            <p:ph type="body" sz="quarter" idx="16"/>
          </p:nvPr>
        </p:nvSpPr>
        <p:spPr>
          <a:xfrm>
            <a:off x="462000" y="2097000"/>
            <a:ext cx="3636000" cy="1404000"/>
          </a:xfrm>
        </p:spPr>
        <p:txBody>
          <a:bodyPr>
            <a:noAutofit/>
          </a:bodyPr>
          <a:lstStyle>
            <a:lvl1pPr marL="0" indent="0" algn="l">
              <a:spcBef>
                <a:spcPts val="300"/>
              </a:spcBef>
              <a:spcAft>
                <a:spcPts val="0"/>
              </a:spcAft>
              <a:buNone/>
              <a:defRPr sz="2400">
                <a:solidFill>
                  <a:schemeClr val="accent2"/>
                </a:solidFill>
              </a:defRPr>
            </a:lvl1pPr>
            <a:lvl2pPr marL="0" indent="0" algn="l">
              <a:spcBef>
                <a:spcPts val="300"/>
              </a:spcBef>
              <a:spcAft>
                <a:spcPts val="0"/>
              </a:spcAft>
              <a:buNone/>
              <a:defRPr sz="2000">
                <a:solidFill>
                  <a:schemeClr val="accent2"/>
                </a:solidFill>
              </a:defRPr>
            </a:lvl2pPr>
            <a:lvl3pPr marL="0" indent="0" algn="l">
              <a:spcBef>
                <a:spcPts val="300"/>
              </a:spcBef>
              <a:spcAft>
                <a:spcPts val="0"/>
              </a:spcAft>
              <a:buNone/>
              <a:defRPr sz="2000">
                <a:solidFill>
                  <a:schemeClr val="accent2"/>
                </a:solidFill>
              </a:defRPr>
            </a:lvl3pPr>
            <a:lvl4pPr marL="0" indent="0" algn="l">
              <a:spcBef>
                <a:spcPts val="300"/>
              </a:spcBef>
              <a:spcAft>
                <a:spcPts val="0"/>
              </a:spcAft>
              <a:buNone/>
              <a:defRPr sz="2000">
                <a:solidFill>
                  <a:schemeClr val="accent2"/>
                </a:solidFill>
              </a:defRPr>
            </a:lvl4pPr>
            <a:lvl5pPr marL="0" indent="0" algn="l">
              <a:spcBef>
                <a:spcPts val="300"/>
              </a:spcBef>
              <a:spcAft>
                <a:spcPts val="0"/>
              </a:spcAft>
              <a:buNone/>
              <a:defRPr sz="2000">
                <a:solidFill>
                  <a:schemeClr val="accent2"/>
                </a:solidFill>
              </a:defRPr>
            </a:lvl5pPr>
            <a:lvl6pPr marL="0" indent="0" algn="l">
              <a:spcBef>
                <a:spcPts val="300"/>
              </a:spcBef>
              <a:spcAft>
                <a:spcPts val="0"/>
              </a:spcAft>
              <a:buNone/>
              <a:defRPr sz="2000">
                <a:solidFill>
                  <a:schemeClr val="accent2"/>
                </a:solidFill>
              </a:defRPr>
            </a:lvl6pPr>
            <a:lvl7pPr marL="0" indent="0" algn="l">
              <a:spcBef>
                <a:spcPts val="300"/>
              </a:spcBef>
              <a:spcAft>
                <a:spcPts val="0"/>
              </a:spcAft>
              <a:buNone/>
              <a:defRPr sz="2000">
                <a:solidFill>
                  <a:schemeClr val="accent2"/>
                </a:solidFill>
              </a:defRPr>
            </a:lvl7pPr>
            <a:lvl8pPr marL="0" indent="0" algn="l">
              <a:spcBef>
                <a:spcPts val="300"/>
              </a:spcBef>
              <a:spcAft>
                <a:spcPts val="0"/>
              </a:spcAft>
              <a:buNone/>
              <a:defRPr sz="2000">
                <a:solidFill>
                  <a:schemeClr val="accent2"/>
                </a:solidFill>
              </a:defRPr>
            </a:lvl8pPr>
            <a:lvl9pPr marL="0" indent="0" algn="l">
              <a:spcBef>
                <a:spcPts val="300"/>
              </a:spcBef>
              <a:spcAft>
                <a:spcPts val="0"/>
              </a:spcAft>
              <a:buNone/>
              <a:defRPr sz="2000">
                <a:solidFill>
                  <a:schemeClr val="accent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8" name="Text Placeholder 2">
            <a:extLst>
              <a:ext uri="{FF2B5EF4-FFF2-40B4-BE49-F238E27FC236}">
                <a16:creationId xmlns:a16="http://schemas.microsoft.com/office/drawing/2014/main" id="{DB858D5A-D318-4F66-B774-F5ABF4E67017}"/>
              </a:ext>
            </a:extLst>
          </p:cNvPr>
          <p:cNvSpPr>
            <a:spLocks noGrp="1"/>
          </p:cNvSpPr>
          <p:nvPr>
            <p:ph type="body" sz="quarter" idx="39"/>
          </p:nvPr>
        </p:nvSpPr>
        <p:spPr>
          <a:xfrm>
            <a:off x="462000" y="4473000"/>
            <a:ext cx="3636000" cy="1404000"/>
          </a:xfrm>
        </p:spPr>
        <p:txBody>
          <a:bodyPr>
            <a:noAutofit/>
          </a:bodyPr>
          <a:lstStyle>
            <a:lvl1pPr marL="0" indent="0" algn="l">
              <a:spcBef>
                <a:spcPts val="300"/>
              </a:spcBef>
              <a:spcAft>
                <a:spcPts val="0"/>
              </a:spcAft>
              <a:buNone/>
              <a:defRPr sz="2400">
                <a:solidFill>
                  <a:schemeClr val="accent2"/>
                </a:solidFill>
              </a:defRPr>
            </a:lvl1pPr>
            <a:lvl2pPr marL="0" indent="0" algn="l">
              <a:spcBef>
                <a:spcPts val="300"/>
              </a:spcBef>
              <a:spcAft>
                <a:spcPts val="0"/>
              </a:spcAft>
              <a:buNone/>
              <a:defRPr sz="2000">
                <a:solidFill>
                  <a:schemeClr val="accent2"/>
                </a:solidFill>
              </a:defRPr>
            </a:lvl2pPr>
            <a:lvl3pPr marL="0" indent="0" algn="l">
              <a:spcBef>
                <a:spcPts val="300"/>
              </a:spcBef>
              <a:spcAft>
                <a:spcPts val="0"/>
              </a:spcAft>
              <a:buNone/>
              <a:defRPr sz="2000">
                <a:solidFill>
                  <a:schemeClr val="accent2"/>
                </a:solidFill>
              </a:defRPr>
            </a:lvl3pPr>
            <a:lvl4pPr marL="0" indent="0" algn="l">
              <a:spcBef>
                <a:spcPts val="300"/>
              </a:spcBef>
              <a:spcAft>
                <a:spcPts val="0"/>
              </a:spcAft>
              <a:buNone/>
              <a:defRPr sz="2000">
                <a:solidFill>
                  <a:schemeClr val="accent2"/>
                </a:solidFill>
              </a:defRPr>
            </a:lvl4pPr>
            <a:lvl5pPr marL="0" indent="0" algn="l">
              <a:spcBef>
                <a:spcPts val="300"/>
              </a:spcBef>
              <a:spcAft>
                <a:spcPts val="0"/>
              </a:spcAft>
              <a:buNone/>
              <a:defRPr sz="2000">
                <a:solidFill>
                  <a:schemeClr val="accent2"/>
                </a:solidFill>
              </a:defRPr>
            </a:lvl5pPr>
            <a:lvl6pPr marL="0" indent="0" algn="l">
              <a:spcBef>
                <a:spcPts val="300"/>
              </a:spcBef>
              <a:spcAft>
                <a:spcPts val="0"/>
              </a:spcAft>
              <a:buNone/>
              <a:defRPr sz="2000">
                <a:solidFill>
                  <a:schemeClr val="accent2"/>
                </a:solidFill>
              </a:defRPr>
            </a:lvl6pPr>
            <a:lvl7pPr marL="0" indent="0" algn="l">
              <a:spcBef>
                <a:spcPts val="300"/>
              </a:spcBef>
              <a:spcAft>
                <a:spcPts val="0"/>
              </a:spcAft>
              <a:buNone/>
              <a:defRPr sz="2000">
                <a:solidFill>
                  <a:schemeClr val="accent2"/>
                </a:solidFill>
              </a:defRPr>
            </a:lvl7pPr>
            <a:lvl8pPr marL="0" indent="0" algn="l">
              <a:spcBef>
                <a:spcPts val="300"/>
              </a:spcBef>
              <a:spcAft>
                <a:spcPts val="0"/>
              </a:spcAft>
              <a:buNone/>
              <a:defRPr sz="2000">
                <a:solidFill>
                  <a:schemeClr val="accent2"/>
                </a:solidFill>
              </a:defRPr>
            </a:lvl8pPr>
            <a:lvl9pPr marL="0" indent="0" algn="l">
              <a:spcBef>
                <a:spcPts val="300"/>
              </a:spcBef>
              <a:spcAft>
                <a:spcPts val="0"/>
              </a:spcAft>
              <a:buNone/>
              <a:defRPr sz="2000">
                <a:solidFill>
                  <a:schemeClr val="accent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24" name="Text Placeholder 9">
            <a:extLst>
              <a:ext uri="{FF2B5EF4-FFF2-40B4-BE49-F238E27FC236}">
                <a16:creationId xmlns:a16="http://schemas.microsoft.com/office/drawing/2014/main" id="{B69587F3-5302-44A7-B87C-A600C8C2DBF2}"/>
              </a:ext>
            </a:extLst>
          </p:cNvPr>
          <p:cNvSpPr>
            <a:spLocks noGrp="1"/>
          </p:cNvSpPr>
          <p:nvPr>
            <p:ph type="body" sz="quarter" idx="13" hasCustomPrompt="1"/>
          </p:nvPr>
        </p:nvSpPr>
        <p:spPr>
          <a:xfrm>
            <a:off x="462000" y="1305000"/>
            <a:ext cx="612000" cy="612000"/>
          </a:xfrm>
          <a:prstGeom prst="ellipse">
            <a:avLst/>
          </a:prstGeom>
          <a:solidFill>
            <a:schemeClr val="accent4"/>
          </a:solidFill>
        </p:spPr>
        <p:txBody>
          <a:bodyPr anchor="ctr">
            <a:noAutofit/>
          </a:bodyPr>
          <a:lstStyle>
            <a:lvl1pPr marL="0" indent="0" algn="ctr">
              <a:spcBef>
                <a:spcPts val="0"/>
              </a:spcBef>
              <a:spcAft>
                <a:spcPts val="0"/>
              </a:spcAft>
              <a:buFont typeface="Arial" panose="020B0604020202020204" pitchFamily="34" charset="0"/>
              <a:buNone/>
              <a:defRPr sz="2600" b="1">
                <a:solidFill>
                  <a:schemeClr val="bg1"/>
                </a:solidFill>
              </a:defRPr>
            </a:lvl1pPr>
            <a:lvl2pPr marL="0" indent="0" algn="ctr">
              <a:spcBef>
                <a:spcPts val="0"/>
              </a:spcBef>
              <a:spcAft>
                <a:spcPts val="0"/>
              </a:spcAft>
              <a:buNone/>
              <a:defRPr sz="2600">
                <a:solidFill>
                  <a:schemeClr val="bg1"/>
                </a:solidFill>
              </a:defRPr>
            </a:lvl2pPr>
            <a:lvl3pPr marL="0" indent="0" algn="ctr">
              <a:spcBef>
                <a:spcPts val="0"/>
              </a:spcBef>
              <a:spcAft>
                <a:spcPts val="0"/>
              </a:spcAft>
              <a:buNone/>
              <a:defRPr sz="2600">
                <a:solidFill>
                  <a:schemeClr val="bg1"/>
                </a:solidFill>
              </a:defRPr>
            </a:lvl3pPr>
            <a:lvl4pPr marL="0" indent="0" algn="ctr">
              <a:spcBef>
                <a:spcPts val="0"/>
              </a:spcBef>
              <a:spcAft>
                <a:spcPts val="0"/>
              </a:spcAft>
              <a:buNone/>
              <a:defRPr sz="2600">
                <a:solidFill>
                  <a:schemeClr val="bg1"/>
                </a:solidFill>
              </a:defRPr>
            </a:lvl4pPr>
            <a:lvl5pPr marL="0" indent="0" algn="ctr">
              <a:spcBef>
                <a:spcPts val="0"/>
              </a:spcBef>
              <a:spcAft>
                <a:spcPts val="0"/>
              </a:spcAft>
              <a:buNone/>
              <a:defRPr sz="2600">
                <a:solidFill>
                  <a:schemeClr val="bg1"/>
                </a:solidFill>
              </a:defRPr>
            </a:lvl5pPr>
            <a:lvl6pPr marL="0" indent="0" algn="ctr">
              <a:spcBef>
                <a:spcPts val="0"/>
              </a:spcBef>
              <a:spcAft>
                <a:spcPts val="0"/>
              </a:spcAft>
              <a:buNone/>
              <a:defRPr sz="2600">
                <a:solidFill>
                  <a:schemeClr val="bg1"/>
                </a:solidFill>
              </a:defRPr>
            </a:lvl6pPr>
            <a:lvl7pPr marL="0" indent="0" algn="ctr">
              <a:spcBef>
                <a:spcPts val="0"/>
              </a:spcBef>
              <a:spcAft>
                <a:spcPts val="0"/>
              </a:spcAft>
              <a:buNone/>
              <a:defRPr sz="2600">
                <a:solidFill>
                  <a:schemeClr val="bg1"/>
                </a:solidFill>
              </a:defRPr>
            </a:lvl7pPr>
            <a:lvl8pPr marL="0" indent="0" algn="ctr">
              <a:spcBef>
                <a:spcPts val="0"/>
              </a:spcBef>
              <a:spcAft>
                <a:spcPts val="0"/>
              </a:spcAft>
              <a:buNone/>
              <a:defRPr sz="2600">
                <a:solidFill>
                  <a:schemeClr val="bg1"/>
                </a:solidFill>
              </a:defRPr>
            </a:lvl8pPr>
            <a:lvl9pPr marL="0" indent="0" algn="ctr">
              <a:spcBef>
                <a:spcPts val="0"/>
              </a:spcBef>
              <a:spcAft>
                <a:spcPts val="0"/>
              </a:spcAft>
              <a:buNone/>
              <a:defRPr sz="2600">
                <a:solidFill>
                  <a:schemeClr val="bg1"/>
                </a:solidFill>
              </a:defRPr>
            </a:lvl9pPr>
          </a:lstStyle>
          <a:p>
            <a:pPr lvl="0"/>
            <a:r>
              <a:rPr lang="en-US" noProof="0" dirty="0"/>
              <a:t>#</a:t>
            </a:r>
          </a:p>
        </p:txBody>
      </p:sp>
      <p:sp>
        <p:nvSpPr>
          <p:cNvPr id="45" name="Text Placeholder 9">
            <a:extLst>
              <a:ext uri="{FF2B5EF4-FFF2-40B4-BE49-F238E27FC236}">
                <a16:creationId xmlns:a16="http://schemas.microsoft.com/office/drawing/2014/main" id="{E5543384-4D18-4B7E-9EFC-0A8A924479EE}"/>
              </a:ext>
            </a:extLst>
          </p:cNvPr>
          <p:cNvSpPr>
            <a:spLocks noGrp="1"/>
          </p:cNvSpPr>
          <p:nvPr>
            <p:ph type="body" sz="quarter" idx="46" hasCustomPrompt="1"/>
          </p:nvPr>
        </p:nvSpPr>
        <p:spPr>
          <a:xfrm>
            <a:off x="462000" y="3681000"/>
            <a:ext cx="612000" cy="612000"/>
          </a:xfrm>
          <a:prstGeom prst="ellipse">
            <a:avLst/>
          </a:prstGeom>
          <a:solidFill>
            <a:schemeClr val="accent4"/>
          </a:solidFill>
        </p:spPr>
        <p:txBody>
          <a:bodyPr anchor="ctr">
            <a:noAutofit/>
          </a:bodyPr>
          <a:lstStyle>
            <a:lvl1pPr marL="0" indent="0" algn="ctr">
              <a:spcBef>
                <a:spcPts val="0"/>
              </a:spcBef>
              <a:spcAft>
                <a:spcPts val="0"/>
              </a:spcAft>
              <a:buFont typeface="Arial" panose="020B0604020202020204" pitchFamily="34" charset="0"/>
              <a:buNone/>
              <a:defRPr sz="2600" b="1">
                <a:solidFill>
                  <a:schemeClr val="bg1"/>
                </a:solidFill>
              </a:defRPr>
            </a:lvl1pPr>
            <a:lvl2pPr marL="0" indent="0" algn="ctr">
              <a:spcBef>
                <a:spcPts val="0"/>
              </a:spcBef>
              <a:spcAft>
                <a:spcPts val="0"/>
              </a:spcAft>
              <a:buNone/>
              <a:defRPr sz="2600">
                <a:solidFill>
                  <a:schemeClr val="bg1"/>
                </a:solidFill>
              </a:defRPr>
            </a:lvl2pPr>
            <a:lvl3pPr marL="0" indent="0" algn="ctr">
              <a:spcBef>
                <a:spcPts val="0"/>
              </a:spcBef>
              <a:spcAft>
                <a:spcPts val="0"/>
              </a:spcAft>
              <a:buNone/>
              <a:defRPr sz="2600">
                <a:solidFill>
                  <a:schemeClr val="bg1"/>
                </a:solidFill>
              </a:defRPr>
            </a:lvl3pPr>
            <a:lvl4pPr marL="0" indent="0" algn="ctr">
              <a:spcBef>
                <a:spcPts val="0"/>
              </a:spcBef>
              <a:spcAft>
                <a:spcPts val="0"/>
              </a:spcAft>
              <a:buNone/>
              <a:defRPr sz="2600">
                <a:solidFill>
                  <a:schemeClr val="bg1"/>
                </a:solidFill>
              </a:defRPr>
            </a:lvl4pPr>
            <a:lvl5pPr marL="0" indent="0" algn="ctr">
              <a:spcBef>
                <a:spcPts val="0"/>
              </a:spcBef>
              <a:spcAft>
                <a:spcPts val="0"/>
              </a:spcAft>
              <a:buNone/>
              <a:defRPr sz="2600">
                <a:solidFill>
                  <a:schemeClr val="bg1"/>
                </a:solidFill>
              </a:defRPr>
            </a:lvl5pPr>
            <a:lvl6pPr marL="0" indent="0" algn="ctr">
              <a:spcBef>
                <a:spcPts val="0"/>
              </a:spcBef>
              <a:spcAft>
                <a:spcPts val="0"/>
              </a:spcAft>
              <a:buNone/>
              <a:defRPr sz="2600">
                <a:solidFill>
                  <a:schemeClr val="bg1"/>
                </a:solidFill>
              </a:defRPr>
            </a:lvl6pPr>
            <a:lvl7pPr marL="0" indent="0" algn="ctr">
              <a:spcBef>
                <a:spcPts val="0"/>
              </a:spcBef>
              <a:spcAft>
                <a:spcPts val="0"/>
              </a:spcAft>
              <a:buNone/>
              <a:defRPr sz="2600">
                <a:solidFill>
                  <a:schemeClr val="bg1"/>
                </a:solidFill>
              </a:defRPr>
            </a:lvl7pPr>
            <a:lvl8pPr marL="0" indent="0" algn="ctr">
              <a:spcBef>
                <a:spcPts val="0"/>
              </a:spcBef>
              <a:spcAft>
                <a:spcPts val="0"/>
              </a:spcAft>
              <a:buNone/>
              <a:defRPr sz="2600">
                <a:solidFill>
                  <a:schemeClr val="bg1"/>
                </a:solidFill>
              </a:defRPr>
            </a:lvl8pPr>
            <a:lvl9pPr marL="0" indent="0" algn="ctr">
              <a:spcBef>
                <a:spcPts val="0"/>
              </a:spcBef>
              <a:spcAft>
                <a:spcPts val="0"/>
              </a:spcAft>
              <a:buNone/>
              <a:defRPr sz="2600">
                <a:solidFill>
                  <a:schemeClr val="bg1"/>
                </a:solidFill>
              </a:defRPr>
            </a:lvl9pPr>
          </a:lstStyle>
          <a:p>
            <a:pPr lvl="0"/>
            <a:r>
              <a:rPr lang="en-US" noProof="0" dirty="0"/>
              <a:t>#</a:t>
            </a:r>
          </a:p>
        </p:txBody>
      </p:sp>
      <p:sp>
        <p:nvSpPr>
          <p:cNvPr id="2" name="Slide Number Placeholder 1">
            <a:extLst>
              <a:ext uri="{FF2B5EF4-FFF2-40B4-BE49-F238E27FC236}">
                <a16:creationId xmlns:a16="http://schemas.microsoft.com/office/drawing/2014/main" id="{9FBAF783-1DD1-40D5-ADBC-8450D1DA5D5A}"/>
              </a:ext>
            </a:extLst>
          </p:cNvPr>
          <p:cNvSpPr>
            <a:spLocks noGrp="1"/>
          </p:cNvSpPr>
          <p:nvPr>
            <p:ph type="sldNum" sz="quarter" idx="47"/>
          </p:nvPr>
        </p:nvSpPr>
        <p:spPr/>
        <p:txBody>
          <a:bodyPr/>
          <a:lstStyle/>
          <a:p>
            <a:fld id="{F01BB1D5-A67E-4A6E-9F0E-8044DFA6F129}" type="slidenum">
              <a:rPr lang="en-US" noProof="0"/>
              <a:pPr/>
              <a:t>‹#›</a:t>
            </a:fld>
            <a:endParaRPr lang="en-US" noProof="0" dirty="0"/>
          </a:p>
        </p:txBody>
      </p:sp>
      <p:grpSp>
        <p:nvGrpSpPr>
          <p:cNvPr id="25" name="Group 26">
            <a:extLst>
              <a:ext uri="{FF2B5EF4-FFF2-40B4-BE49-F238E27FC236}">
                <a16:creationId xmlns:a16="http://schemas.microsoft.com/office/drawing/2014/main" id="{C75064F1-F2CA-43A9-86F6-671C6B6174FF}"/>
              </a:ext>
            </a:extLst>
          </p:cNvPr>
          <p:cNvGrpSpPr>
            <a:grpSpLocks noChangeAspect="1"/>
          </p:cNvGrpSpPr>
          <p:nvPr userDrawn="1"/>
        </p:nvGrpSpPr>
        <p:grpSpPr bwMode="auto">
          <a:xfrm>
            <a:off x="465046" y="6139714"/>
            <a:ext cx="2003881" cy="450000"/>
            <a:chOff x="0" y="2301"/>
            <a:chExt cx="7686" cy="1726"/>
          </a:xfrm>
        </p:grpSpPr>
        <p:sp>
          <p:nvSpPr>
            <p:cNvPr id="26" name="Freeform 27">
              <a:extLst>
                <a:ext uri="{FF2B5EF4-FFF2-40B4-BE49-F238E27FC236}">
                  <a16:creationId xmlns:a16="http://schemas.microsoft.com/office/drawing/2014/main" id="{E9ABEA84-E831-47C1-A84C-52411E0C07C9}"/>
                </a:ext>
              </a:extLst>
            </p:cNvPr>
            <p:cNvSpPr>
              <a:spLocks noEditPoints="1"/>
            </p:cNvSpPr>
            <p:nvPr/>
          </p:nvSpPr>
          <p:spPr bwMode="auto">
            <a:xfrm>
              <a:off x="5218" y="2301"/>
              <a:ext cx="1722" cy="1726"/>
            </a:xfrm>
            <a:custGeom>
              <a:avLst/>
              <a:gdLst>
                <a:gd name="T0" fmla="*/ 1560 w 3121"/>
                <a:gd name="T1" fmla="*/ 505 h 3120"/>
                <a:gd name="T2" fmla="*/ 1560 w 3121"/>
                <a:gd name="T3" fmla="*/ 505 h 3120"/>
                <a:gd name="T4" fmla="*/ 507 w 3121"/>
                <a:gd name="T5" fmla="*/ 1559 h 3120"/>
                <a:gd name="T6" fmla="*/ 1560 w 3121"/>
                <a:gd name="T7" fmla="*/ 2613 h 3120"/>
                <a:gd name="T8" fmla="*/ 2614 w 3121"/>
                <a:gd name="T9" fmla="*/ 1559 h 3120"/>
                <a:gd name="T10" fmla="*/ 1560 w 3121"/>
                <a:gd name="T11" fmla="*/ 505 h 3120"/>
                <a:gd name="T12" fmla="*/ 1560 w 3121"/>
                <a:gd name="T13" fmla="*/ 3120 h 3120"/>
                <a:gd name="T14" fmla="*/ 1560 w 3121"/>
                <a:gd name="T15" fmla="*/ 3120 h 3120"/>
                <a:gd name="T16" fmla="*/ 0 w 3121"/>
                <a:gd name="T17" fmla="*/ 1559 h 3120"/>
                <a:gd name="T18" fmla="*/ 1560 w 3121"/>
                <a:gd name="T19" fmla="*/ 0 h 3120"/>
                <a:gd name="T20" fmla="*/ 3121 w 3121"/>
                <a:gd name="T21" fmla="*/ 1559 h 3120"/>
                <a:gd name="T22" fmla="*/ 1560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0" y="505"/>
                  </a:moveTo>
                  <a:lnTo>
                    <a:pt x="1560" y="505"/>
                  </a:lnTo>
                  <a:cubicBezTo>
                    <a:pt x="979" y="505"/>
                    <a:pt x="507" y="978"/>
                    <a:pt x="507" y="1559"/>
                  </a:cubicBezTo>
                  <a:cubicBezTo>
                    <a:pt x="507" y="2140"/>
                    <a:pt x="979" y="2613"/>
                    <a:pt x="1560" y="2613"/>
                  </a:cubicBezTo>
                  <a:cubicBezTo>
                    <a:pt x="2141" y="2613"/>
                    <a:pt x="2614" y="2140"/>
                    <a:pt x="2614" y="1559"/>
                  </a:cubicBezTo>
                  <a:cubicBezTo>
                    <a:pt x="2614" y="978"/>
                    <a:pt x="2141" y="505"/>
                    <a:pt x="1560" y="505"/>
                  </a:cubicBezTo>
                  <a:close/>
                  <a:moveTo>
                    <a:pt x="1560" y="3120"/>
                  </a:moveTo>
                  <a:lnTo>
                    <a:pt x="1560" y="3120"/>
                  </a:lnTo>
                  <a:cubicBezTo>
                    <a:pt x="700" y="3120"/>
                    <a:pt x="0" y="2419"/>
                    <a:pt x="0" y="1559"/>
                  </a:cubicBezTo>
                  <a:cubicBezTo>
                    <a:pt x="0" y="699"/>
                    <a:pt x="700" y="0"/>
                    <a:pt x="1560" y="0"/>
                  </a:cubicBezTo>
                  <a:cubicBezTo>
                    <a:pt x="2421" y="0"/>
                    <a:pt x="3121" y="699"/>
                    <a:pt x="3121" y="1559"/>
                  </a:cubicBezTo>
                  <a:cubicBezTo>
                    <a:pt x="3121" y="2419"/>
                    <a:pt x="2421" y="3120"/>
                    <a:pt x="1560"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28">
              <a:extLst>
                <a:ext uri="{FF2B5EF4-FFF2-40B4-BE49-F238E27FC236}">
                  <a16:creationId xmlns:a16="http://schemas.microsoft.com/office/drawing/2014/main" id="{CC0E85E0-D6B2-4E5D-8E3F-7303FA8C40BF}"/>
                </a:ext>
              </a:extLst>
            </p:cNvPr>
            <p:cNvSpPr>
              <a:spLocks noEditPoints="1"/>
            </p:cNvSpPr>
            <p:nvPr/>
          </p:nvSpPr>
          <p:spPr bwMode="auto">
            <a:xfrm>
              <a:off x="1473" y="2302"/>
              <a:ext cx="1723" cy="1725"/>
            </a:xfrm>
            <a:custGeom>
              <a:avLst/>
              <a:gdLst>
                <a:gd name="T0" fmla="*/ 1561 w 3121"/>
                <a:gd name="T1" fmla="*/ 505 h 3120"/>
                <a:gd name="T2" fmla="*/ 1561 w 3121"/>
                <a:gd name="T3" fmla="*/ 505 h 3120"/>
                <a:gd name="T4" fmla="*/ 507 w 3121"/>
                <a:gd name="T5" fmla="*/ 1559 h 3120"/>
                <a:gd name="T6" fmla="*/ 1561 w 3121"/>
                <a:gd name="T7" fmla="*/ 2613 h 3120"/>
                <a:gd name="T8" fmla="*/ 2615 w 3121"/>
                <a:gd name="T9" fmla="*/ 1559 h 3120"/>
                <a:gd name="T10" fmla="*/ 1561 w 3121"/>
                <a:gd name="T11" fmla="*/ 505 h 3120"/>
                <a:gd name="T12" fmla="*/ 1561 w 3121"/>
                <a:gd name="T13" fmla="*/ 3120 h 3120"/>
                <a:gd name="T14" fmla="*/ 1561 w 3121"/>
                <a:gd name="T15" fmla="*/ 3120 h 3120"/>
                <a:gd name="T16" fmla="*/ 0 w 3121"/>
                <a:gd name="T17" fmla="*/ 1559 h 3120"/>
                <a:gd name="T18" fmla="*/ 1561 w 3121"/>
                <a:gd name="T19" fmla="*/ 0 h 3120"/>
                <a:gd name="T20" fmla="*/ 3121 w 3121"/>
                <a:gd name="T21" fmla="*/ 1559 h 3120"/>
                <a:gd name="T22" fmla="*/ 1561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1" y="505"/>
                  </a:moveTo>
                  <a:lnTo>
                    <a:pt x="1561" y="505"/>
                  </a:lnTo>
                  <a:cubicBezTo>
                    <a:pt x="980" y="505"/>
                    <a:pt x="507" y="978"/>
                    <a:pt x="507" y="1559"/>
                  </a:cubicBezTo>
                  <a:cubicBezTo>
                    <a:pt x="507" y="2140"/>
                    <a:pt x="980" y="2613"/>
                    <a:pt x="1561" y="2613"/>
                  </a:cubicBezTo>
                  <a:cubicBezTo>
                    <a:pt x="2142" y="2613"/>
                    <a:pt x="2615" y="2140"/>
                    <a:pt x="2615" y="1559"/>
                  </a:cubicBezTo>
                  <a:cubicBezTo>
                    <a:pt x="2615" y="978"/>
                    <a:pt x="2142" y="505"/>
                    <a:pt x="1561" y="505"/>
                  </a:cubicBezTo>
                  <a:close/>
                  <a:moveTo>
                    <a:pt x="1561" y="3120"/>
                  </a:moveTo>
                  <a:lnTo>
                    <a:pt x="1561" y="3120"/>
                  </a:lnTo>
                  <a:cubicBezTo>
                    <a:pt x="700" y="3120"/>
                    <a:pt x="0" y="2419"/>
                    <a:pt x="0" y="1559"/>
                  </a:cubicBezTo>
                  <a:cubicBezTo>
                    <a:pt x="0" y="699"/>
                    <a:pt x="700" y="0"/>
                    <a:pt x="1561" y="0"/>
                  </a:cubicBezTo>
                  <a:cubicBezTo>
                    <a:pt x="2421" y="0"/>
                    <a:pt x="3121" y="699"/>
                    <a:pt x="3121" y="1559"/>
                  </a:cubicBezTo>
                  <a:cubicBezTo>
                    <a:pt x="3121" y="2419"/>
                    <a:pt x="2421" y="3120"/>
                    <a:pt x="1561"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30">
              <a:extLst>
                <a:ext uri="{FF2B5EF4-FFF2-40B4-BE49-F238E27FC236}">
                  <a16:creationId xmlns:a16="http://schemas.microsoft.com/office/drawing/2014/main" id="{91681DF3-35BA-4B4E-9060-958D739CAADB}"/>
                </a:ext>
              </a:extLst>
            </p:cNvPr>
            <p:cNvSpPr>
              <a:spLocks/>
            </p:cNvSpPr>
            <p:nvPr/>
          </p:nvSpPr>
          <p:spPr bwMode="auto">
            <a:xfrm>
              <a:off x="0" y="2731"/>
              <a:ext cx="7686" cy="921"/>
            </a:xfrm>
            <a:custGeom>
              <a:avLst/>
              <a:gdLst>
                <a:gd name="T0" fmla="*/ 13929 w 13929"/>
                <a:gd name="T1" fmla="*/ 824 h 1665"/>
                <a:gd name="T2" fmla="*/ 13929 w 13929"/>
                <a:gd name="T3" fmla="*/ 824 h 1665"/>
                <a:gd name="T4" fmla="*/ 13047 w 13929"/>
                <a:gd name="T5" fmla="*/ 0 h 1665"/>
                <a:gd name="T6" fmla="*/ 13047 w 13929"/>
                <a:gd name="T7" fmla="*/ 483 h 1665"/>
                <a:gd name="T8" fmla="*/ 0 w 13929"/>
                <a:gd name="T9" fmla="*/ 483 h 1665"/>
                <a:gd name="T10" fmla="*/ 0 w 13929"/>
                <a:gd name="T11" fmla="*/ 1205 h 1665"/>
                <a:gd name="T12" fmla="*/ 13051 w 13929"/>
                <a:gd name="T13" fmla="*/ 1205 h 1665"/>
                <a:gd name="T14" fmla="*/ 13047 w 13929"/>
                <a:gd name="T15" fmla="*/ 1665 h 1665"/>
                <a:gd name="T16" fmla="*/ 13929 w 13929"/>
                <a:gd name="T17" fmla="*/ 824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9" h="1665">
                  <a:moveTo>
                    <a:pt x="13929" y="824"/>
                  </a:moveTo>
                  <a:lnTo>
                    <a:pt x="13929" y="824"/>
                  </a:lnTo>
                  <a:lnTo>
                    <a:pt x="13047" y="0"/>
                  </a:lnTo>
                  <a:lnTo>
                    <a:pt x="13047" y="483"/>
                  </a:lnTo>
                  <a:lnTo>
                    <a:pt x="0" y="483"/>
                  </a:lnTo>
                  <a:lnTo>
                    <a:pt x="0" y="1205"/>
                  </a:lnTo>
                  <a:lnTo>
                    <a:pt x="13051" y="1205"/>
                  </a:lnTo>
                  <a:cubicBezTo>
                    <a:pt x="13049" y="1451"/>
                    <a:pt x="13047" y="1665"/>
                    <a:pt x="13047" y="1665"/>
                  </a:cubicBezTo>
                  <a:lnTo>
                    <a:pt x="13929" y="824"/>
                  </a:lnTo>
                  <a:close/>
                </a:path>
              </a:pathLst>
            </a:custGeom>
            <a:solidFill>
              <a:srgbClr val="005D7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31">
              <a:extLst>
                <a:ext uri="{FF2B5EF4-FFF2-40B4-BE49-F238E27FC236}">
                  <a16:creationId xmlns:a16="http://schemas.microsoft.com/office/drawing/2014/main" id="{613BBCAE-578E-4B06-990A-B1E772A95745}"/>
                </a:ext>
              </a:extLst>
            </p:cNvPr>
            <p:cNvSpPr>
              <a:spLocks/>
            </p:cNvSpPr>
            <p:nvPr/>
          </p:nvSpPr>
          <p:spPr bwMode="auto">
            <a:xfrm>
              <a:off x="3979" y="2315"/>
              <a:ext cx="1143" cy="1696"/>
            </a:xfrm>
            <a:custGeom>
              <a:avLst/>
              <a:gdLst>
                <a:gd name="T0" fmla="*/ 636 w 2071"/>
                <a:gd name="T1" fmla="*/ 1130 h 3065"/>
                <a:gd name="T2" fmla="*/ 636 w 2071"/>
                <a:gd name="T3" fmla="*/ 1130 h 3065"/>
                <a:gd name="T4" fmla="*/ 81 w 2071"/>
                <a:gd name="T5" fmla="*/ 1130 h 3065"/>
                <a:gd name="T6" fmla="*/ 385 w 2071"/>
                <a:gd name="T7" fmla="*/ 278 h 3065"/>
                <a:gd name="T8" fmla="*/ 1108 w 2071"/>
                <a:gd name="T9" fmla="*/ 0 h 3065"/>
                <a:gd name="T10" fmla="*/ 1588 w 2071"/>
                <a:gd name="T11" fmla="*/ 115 h 3065"/>
                <a:gd name="T12" fmla="*/ 1922 w 2071"/>
                <a:gd name="T13" fmla="*/ 447 h 3065"/>
                <a:gd name="T14" fmla="*/ 2047 w 2071"/>
                <a:gd name="T15" fmla="*/ 887 h 3065"/>
                <a:gd name="T16" fmla="*/ 1895 w 2071"/>
                <a:gd name="T17" fmla="*/ 1460 h 3065"/>
                <a:gd name="T18" fmla="*/ 1341 w 2071"/>
                <a:gd name="T19" fmla="*/ 2185 h 3065"/>
                <a:gd name="T20" fmla="*/ 1006 w 2071"/>
                <a:gd name="T21" fmla="*/ 2539 h 3065"/>
                <a:gd name="T22" fmla="*/ 2071 w 2071"/>
                <a:gd name="T23" fmla="*/ 2539 h 3065"/>
                <a:gd name="T24" fmla="*/ 2071 w 2071"/>
                <a:gd name="T25" fmla="*/ 3065 h 3065"/>
                <a:gd name="T26" fmla="*/ 0 w 2071"/>
                <a:gd name="T27" fmla="*/ 3065 h 3065"/>
                <a:gd name="T28" fmla="*/ 0 w 2071"/>
                <a:gd name="T29" fmla="*/ 2793 h 3065"/>
                <a:gd name="T30" fmla="*/ 925 w 2071"/>
                <a:gd name="T31" fmla="*/ 1850 h 3065"/>
                <a:gd name="T32" fmla="*/ 1371 w 2071"/>
                <a:gd name="T33" fmla="*/ 1304 h 3065"/>
                <a:gd name="T34" fmla="*/ 1482 w 2071"/>
                <a:gd name="T35" fmla="*/ 931 h 3065"/>
                <a:gd name="T36" fmla="*/ 1367 w 2071"/>
                <a:gd name="T37" fmla="*/ 646 h 3065"/>
                <a:gd name="T38" fmla="*/ 1071 w 2071"/>
                <a:gd name="T39" fmla="*/ 533 h 3065"/>
                <a:gd name="T40" fmla="*/ 766 w 2071"/>
                <a:gd name="T41" fmla="*/ 669 h 3065"/>
                <a:gd name="T42" fmla="*/ 636 w 2071"/>
                <a:gd name="T43" fmla="*/ 1130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1" h="3065">
                  <a:moveTo>
                    <a:pt x="636" y="1130"/>
                  </a:moveTo>
                  <a:lnTo>
                    <a:pt x="636" y="1130"/>
                  </a:lnTo>
                  <a:lnTo>
                    <a:pt x="81" y="1130"/>
                  </a:lnTo>
                  <a:cubicBezTo>
                    <a:pt x="96" y="807"/>
                    <a:pt x="197" y="463"/>
                    <a:pt x="385" y="278"/>
                  </a:cubicBezTo>
                  <a:cubicBezTo>
                    <a:pt x="573" y="93"/>
                    <a:pt x="814" y="0"/>
                    <a:pt x="1108" y="0"/>
                  </a:cubicBezTo>
                  <a:cubicBezTo>
                    <a:pt x="1289" y="0"/>
                    <a:pt x="1449" y="39"/>
                    <a:pt x="1588" y="115"/>
                  </a:cubicBezTo>
                  <a:cubicBezTo>
                    <a:pt x="1727" y="192"/>
                    <a:pt x="1838" y="302"/>
                    <a:pt x="1922" y="447"/>
                  </a:cubicBezTo>
                  <a:cubicBezTo>
                    <a:pt x="2005" y="591"/>
                    <a:pt x="2047" y="737"/>
                    <a:pt x="2047" y="887"/>
                  </a:cubicBezTo>
                  <a:cubicBezTo>
                    <a:pt x="2047" y="1064"/>
                    <a:pt x="1996" y="1255"/>
                    <a:pt x="1895" y="1460"/>
                  </a:cubicBezTo>
                  <a:cubicBezTo>
                    <a:pt x="1794" y="1664"/>
                    <a:pt x="1609" y="1906"/>
                    <a:pt x="1341" y="2185"/>
                  </a:cubicBezTo>
                  <a:lnTo>
                    <a:pt x="1006" y="2539"/>
                  </a:lnTo>
                  <a:lnTo>
                    <a:pt x="2071" y="2539"/>
                  </a:lnTo>
                  <a:lnTo>
                    <a:pt x="2071" y="3065"/>
                  </a:lnTo>
                  <a:lnTo>
                    <a:pt x="0" y="3065"/>
                  </a:lnTo>
                  <a:lnTo>
                    <a:pt x="0" y="2793"/>
                  </a:lnTo>
                  <a:lnTo>
                    <a:pt x="925" y="1850"/>
                  </a:lnTo>
                  <a:cubicBezTo>
                    <a:pt x="1148" y="1624"/>
                    <a:pt x="1297" y="1442"/>
                    <a:pt x="1371" y="1304"/>
                  </a:cubicBezTo>
                  <a:cubicBezTo>
                    <a:pt x="1445" y="1167"/>
                    <a:pt x="1482" y="1042"/>
                    <a:pt x="1482" y="931"/>
                  </a:cubicBezTo>
                  <a:cubicBezTo>
                    <a:pt x="1482" y="816"/>
                    <a:pt x="1443" y="721"/>
                    <a:pt x="1367" y="646"/>
                  </a:cubicBezTo>
                  <a:cubicBezTo>
                    <a:pt x="1290" y="570"/>
                    <a:pt x="1192" y="533"/>
                    <a:pt x="1071" y="533"/>
                  </a:cubicBezTo>
                  <a:cubicBezTo>
                    <a:pt x="949" y="533"/>
                    <a:pt x="848" y="578"/>
                    <a:pt x="766" y="669"/>
                  </a:cubicBezTo>
                  <a:cubicBezTo>
                    <a:pt x="685" y="760"/>
                    <a:pt x="642" y="974"/>
                    <a:pt x="636"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32">
              <a:extLst>
                <a:ext uri="{FF2B5EF4-FFF2-40B4-BE49-F238E27FC236}">
                  <a16:creationId xmlns:a16="http://schemas.microsoft.com/office/drawing/2014/main" id="{CD2ADF88-C3C7-4515-82DD-CB1E216FC786}"/>
                </a:ext>
              </a:extLst>
            </p:cNvPr>
            <p:cNvSpPr>
              <a:spLocks/>
            </p:cNvSpPr>
            <p:nvPr/>
          </p:nvSpPr>
          <p:spPr bwMode="auto">
            <a:xfrm>
              <a:off x="3480" y="3075"/>
              <a:ext cx="26" cy="253"/>
            </a:xfrm>
            <a:custGeom>
              <a:avLst/>
              <a:gdLst>
                <a:gd name="T0" fmla="*/ 0 w 46"/>
                <a:gd name="T1" fmla="*/ 0 h 458"/>
                <a:gd name="T2" fmla="*/ 0 w 46"/>
                <a:gd name="T3" fmla="*/ 0 h 458"/>
                <a:gd name="T4" fmla="*/ 46 w 46"/>
                <a:gd name="T5" fmla="*/ 0 h 458"/>
                <a:gd name="T6" fmla="*/ 46 w 46"/>
                <a:gd name="T7" fmla="*/ 458 h 458"/>
                <a:gd name="T8" fmla="*/ 0 w 46"/>
                <a:gd name="T9" fmla="*/ 458 h 458"/>
                <a:gd name="T10" fmla="*/ 0 w 46"/>
                <a:gd name="T11" fmla="*/ 0 h 458"/>
              </a:gdLst>
              <a:ahLst/>
              <a:cxnLst>
                <a:cxn ang="0">
                  <a:pos x="T0" y="T1"/>
                </a:cxn>
                <a:cxn ang="0">
                  <a:pos x="T2" y="T3"/>
                </a:cxn>
                <a:cxn ang="0">
                  <a:pos x="T4" y="T5"/>
                </a:cxn>
                <a:cxn ang="0">
                  <a:pos x="T6" y="T7"/>
                </a:cxn>
                <a:cxn ang="0">
                  <a:pos x="T8" y="T9"/>
                </a:cxn>
                <a:cxn ang="0">
                  <a:pos x="T10" y="T11"/>
                </a:cxn>
              </a:cxnLst>
              <a:rect l="0" t="0" r="r" b="b"/>
              <a:pathLst>
                <a:path w="46" h="458">
                  <a:moveTo>
                    <a:pt x="0" y="0"/>
                  </a:moveTo>
                  <a:lnTo>
                    <a:pt x="0" y="0"/>
                  </a:lnTo>
                  <a:lnTo>
                    <a:pt x="46" y="0"/>
                  </a:lnTo>
                  <a:lnTo>
                    <a:pt x="46" y="458"/>
                  </a:lnTo>
                  <a:lnTo>
                    <a:pt x="0" y="458"/>
                  </a:lnTo>
                  <a:lnTo>
                    <a:pt x="0" y="0"/>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33">
              <a:extLst>
                <a:ext uri="{FF2B5EF4-FFF2-40B4-BE49-F238E27FC236}">
                  <a16:creationId xmlns:a16="http://schemas.microsoft.com/office/drawing/2014/main" id="{8AE373BE-D651-44DA-BD02-0A9B5F57A73E}"/>
                </a:ext>
              </a:extLst>
            </p:cNvPr>
            <p:cNvSpPr>
              <a:spLocks/>
            </p:cNvSpPr>
            <p:nvPr/>
          </p:nvSpPr>
          <p:spPr bwMode="auto">
            <a:xfrm>
              <a:off x="3569" y="3075"/>
              <a:ext cx="198" cy="253"/>
            </a:xfrm>
            <a:custGeom>
              <a:avLst/>
              <a:gdLst>
                <a:gd name="T0" fmla="*/ 0 w 360"/>
                <a:gd name="T1" fmla="*/ 458 h 458"/>
                <a:gd name="T2" fmla="*/ 0 w 360"/>
                <a:gd name="T3" fmla="*/ 458 h 458"/>
                <a:gd name="T4" fmla="*/ 0 w 360"/>
                <a:gd name="T5" fmla="*/ 0 h 458"/>
                <a:gd name="T6" fmla="*/ 10 w 360"/>
                <a:gd name="T7" fmla="*/ 0 h 458"/>
                <a:gd name="T8" fmla="*/ 315 w 360"/>
                <a:gd name="T9" fmla="*/ 351 h 458"/>
                <a:gd name="T10" fmla="*/ 315 w 360"/>
                <a:gd name="T11" fmla="*/ 0 h 458"/>
                <a:gd name="T12" fmla="*/ 360 w 360"/>
                <a:gd name="T13" fmla="*/ 0 h 458"/>
                <a:gd name="T14" fmla="*/ 360 w 360"/>
                <a:gd name="T15" fmla="*/ 458 h 458"/>
                <a:gd name="T16" fmla="*/ 350 w 360"/>
                <a:gd name="T17" fmla="*/ 458 h 458"/>
                <a:gd name="T18" fmla="*/ 47 w 360"/>
                <a:gd name="T19" fmla="*/ 111 h 458"/>
                <a:gd name="T20" fmla="*/ 47 w 360"/>
                <a:gd name="T21" fmla="*/ 458 h 458"/>
                <a:gd name="T22" fmla="*/ 0 w 360"/>
                <a:gd name="T23"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58">
                  <a:moveTo>
                    <a:pt x="0" y="458"/>
                  </a:moveTo>
                  <a:lnTo>
                    <a:pt x="0" y="458"/>
                  </a:lnTo>
                  <a:lnTo>
                    <a:pt x="0" y="0"/>
                  </a:lnTo>
                  <a:lnTo>
                    <a:pt x="10" y="0"/>
                  </a:lnTo>
                  <a:lnTo>
                    <a:pt x="315" y="351"/>
                  </a:lnTo>
                  <a:lnTo>
                    <a:pt x="315" y="0"/>
                  </a:lnTo>
                  <a:lnTo>
                    <a:pt x="360" y="0"/>
                  </a:lnTo>
                  <a:lnTo>
                    <a:pt x="360" y="458"/>
                  </a:lnTo>
                  <a:lnTo>
                    <a:pt x="350" y="458"/>
                  </a:lnTo>
                  <a:lnTo>
                    <a:pt x="47" y="111"/>
                  </a:lnTo>
                  <a:lnTo>
                    <a:pt x="47" y="458"/>
                  </a:lnTo>
                  <a:lnTo>
                    <a:pt x="0" y="458"/>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9">
              <a:extLst>
                <a:ext uri="{FF2B5EF4-FFF2-40B4-BE49-F238E27FC236}">
                  <a16:creationId xmlns:a16="http://schemas.microsoft.com/office/drawing/2014/main" id="{7494103B-2864-45CB-B82F-45AB8436F039}"/>
                </a:ext>
              </a:extLst>
            </p:cNvPr>
            <p:cNvSpPr>
              <a:spLocks/>
            </p:cNvSpPr>
            <p:nvPr/>
          </p:nvSpPr>
          <p:spPr bwMode="auto">
            <a:xfrm>
              <a:off x="247" y="2315"/>
              <a:ext cx="1149" cy="1705"/>
            </a:xfrm>
            <a:custGeom>
              <a:avLst/>
              <a:gdLst>
                <a:gd name="T0" fmla="*/ 639 w 2082"/>
                <a:gd name="T1" fmla="*/ 1130 h 3082"/>
                <a:gd name="T2" fmla="*/ 639 w 2082"/>
                <a:gd name="T3" fmla="*/ 1130 h 3082"/>
                <a:gd name="T4" fmla="*/ 82 w 2082"/>
                <a:gd name="T5" fmla="*/ 1130 h 3082"/>
                <a:gd name="T6" fmla="*/ 387 w 2082"/>
                <a:gd name="T7" fmla="*/ 279 h 3082"/>
                <a:gd name="T8" fmla="*/ 1113 w 2082"/>
                <a:gd name="T9" fmla="*/ 0 h 3082"/>
                <a:gd name="T10" fmla="*/ 1597 w 2082"/>
                <a:gd name="T11" fmla="*/ 116 h 3082"/>
                <a:gd name="T12" fmla="*/ 1932 w 2082"/>
                <a:gd name="T13" fmla="*/ 449 h 3082"/>
                <a:gd name="T14" fmla="*/ 2057 w 2082"/>
                <a:gd name="T15" fmla="*/ 891 h 3082"/>
                <a:gd name="T16" fmla="*/ 1905 w 2082"/>
                <a:gd name="T17" fmla="*/ 1467 h 3082"/>
                <a:gd name="T18" fmla="*/ 1348 w 2082"/>
                <a:gd name="T19" fmla="*/ 2197 h 3082"/>
                <a:gd name="T20" fmla="*/ 1011 w 2082"/>
                <a:gd name="T21" fmla="*/ 2552 h 3082"/>
                <a:gd name="T22" fmla="*/ 2082 w 2082"/>
                <a:gd name="T23" fmla="*/ 2552 h 3082"/>
                <a:gd name="T24" fmla="*/ 2082 w 2082"/>
                <a:gd name="T25" fmla="*/ 3082 h 3082"/>
                <a:gd name="T26" fmla="*/ 0 w 2082"/>
                <a:gd name="T27" fmla="*/ 3082 h 3082"/>
                <a:gd name="T28" fmla="*/ 0 w 2082"/>
                <a:gd name="T29" fmla="*/ 2808 h 3082"/>
                <a:gd name="T30" fmla="*/ 930 w 2082"/>
                <a:gd name="T31" fmla="*/ 1860 h 3082"/>
                <a:gd name="T32" fmla="*/ 1378 w 2082"/>
                <a:gd name="T33" fmla="*/ 1311 h 3082"/>
                <a:gd name="T34" fmla="*/ 1489 w 2082"/>
                <a:gd name="T35" fmla="*/ 936 h 3082"/>
                <a:gd name="T36" fmla="*/ 1374 w 2082"/>
                <a:gd name="T37" fmla="*/ 649 h 3082"/>
                <a:gd name="T38" fmla="*/ 1077 w 2082"/>
                <a:gd name="T39" fmla="*/ 536 h 3082"/>
                <a:gd name="T40" fmla="*/ 770 w 2082"/>
                <a:gd name="T41" fmla="*/ 673 h 3082"/>
                <a:gd name="T42" fmla="*/ 639 w 2082"/>
                <a:gd name="T43" fmla="*/ 1130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2" h="3082">
                  <a:moveTo>
                    <a:pt x="639" y="1130"/>
                  </a:moveTo>
                  <a:lnTo>
                    <a:pt x="639" y="1130"/>
                  </a:lnTo>
                  <a:lnTo>
                    <a:pt x="82" y="1130"/>
                  </a:lnTo>
                  <a:cubicBezTo>
                    <a:pt x="97" y="805"/>
                    <a:pt x="198" y="465"/>
                    <a:pt x="387" y="279"/>
                  </a:cubicBezTo>
                  <a:cubicBezTo>
                    <a:pt x="576" y="93"/>
                    <a:pt x="818" y="0"/>
                    <a:pt x="1113" y="0"/>
                  </a:cubicBezTo>
                  <a:cubicBezTo>
                    <a:pt x="1296" y="0"/>
                    <a:pt x="1457" y="39"/>
                    <a:pt x="1597" y="116"/>
                  </a:cubicBezTo>
                  <a:cubicBezTo>
                    <a:pt x="1736" y="193"/>
                    <a:pt x="1848" y="304"/>
                    <a:pt x="1932" y="449"/>
                  </a:cubicBezTo>
                  <a:cubicBezTo>
                    <a:pt x="2016" y="594"/>
                    <a:pt x="2057" y="741"/>
                    <a:pt x="2057" y="891"/>
                  </a:cubicBezTo>
                  <a:cubicBezTo>
                    <a:pt x="2057" y="1070"/>
                    <a:pt x="2007" y="1262"/>
                    <a:pt x="1905" y="1467"/>
                  </a:cubicBezTo>
                  <a:cubicBezTo>
                    <a:pt x="1804" y="1673"/>
                    <a:pt x="1618" y="1916"/>
                    <a:pt x="1348" y="2197"/>
                  </a:cubicBezTo>
                  <a:lnTo>
                    <a:pt x="1011" y="2552"/>
                  </a:lnTo>
                  <a:lnTo>
                    <a:pt x="2082" y="2552"/>
                  </a:lnTo>
                  <a:lnTo>
                    <a:pt x="2082" y="3082"/>
                  </a:lnTo>
                  <a:lnTo>
                    <a:pt x="0" y="3082"/>
                  </a:lnTo>
                  <a:lnTo>
                    <a:pt x="0" y="2808"/>
                  </a:lnTo>
                  <a:lnTo>
                    <a:pt x="930" y="1860"/>
                  </a:lnTo>
                  <a:cubicBezTo>
                    <a:pt x="1154" y="1632"/>
                    <a:pt x="1304" y="1449"/>
                    <a:pt x="1378" y="1311"/>
                  </a:cubicBezTo>
                  <a:cubicBezTo>
                    <a:pt x="1452" y="1173"/>
                    <a:pt x="1489" y="1048"/>
                    <a:pt x="1489" y="936"/>
                  </a:cubicBezTo>
                  <a:cubicBezTo>
                    <a:pt x="1489" y="820"/>
                    <a:pt x="1451" y="725"/>
                    <a:pt x="1374" y="649"/>
                  </a:cubicBezTo>
                  <a:cubicBezTo>
                    <a:pt x="1297" y="574"/>
                    <a:pt x="1198" y="536"/>
                    <a:pt x="1077" y="536"/>
                  </a:cubicBezTo>
                  <a:cubicBezTo>
                    <a:pt x="954" y="536"/>
                    <a:pt x="852" y="581"/>
                    <a:pt x="770" y="673"/>
                  </a:cubicBezTo>
                  <a:cubicBezTo>
                    <a:pt x="688" y="764"/>
                    <a:pt x="645" y="973"/>
                    <a:pt x="639"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05153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5">
          <p15:clr>
            <a:srgbClr val="FBAE40"/>
          </p15:clr>
        </p15:guide>
        <p15:guide id="4" orient="horz" pos="822">
          <p15:clr>
            <a:srgbClr val="FBAE40"/>
          </p15:clr>
        </p15:guide>
        <p15:guide id="5" orient="horz" pos="3702">
          <p15:clr>
            <a:srgbClr val="FBAE40"/>
          </p15:clr>
        </p15:guide>
        <p15:guide id="6" pos="2583">
          <p15:clr>
            <a:srgbClr val="FBAE40"/>
          </p15:clr>
        </p15:guide>
        <p15:guide id="8" pos="4987">
          <p15:clr>
            <a:srgbClr val="FBAE40"/>
          </p15:clr>
        </p15:guide>
        <p15:guide id="9" pos="5099">
          <p15:clr>
            <a:srgbClr val="FBAE40"/>
          </p15:clr>
        </p15:guide>
        <p15:guide id="10" orient="horz" pos="1321">
          <p15:clr>
            <a:srgbClr val="FBAE40"/>
          </p15:clr>
        </p15:guide>
        <p15:guide id="11" orient="horz" pos="2205">
          <p15:clr>
            <a:srgbClr val="FBAE40"/>
          </p15:clr>
        </p15:guide>
        <p15:guide id="12" orient="horz" pos="2319">
          <p15:clr>
            <a:srgbClr val="FBAE40"/>
          </p15:clr>
        </p15:guide>
        <p15:guide id="13" orient="horz" pos="2704">
          <p15:clr>
            <a:srgbClr val="FBAE40"/>
          </p15:clr>
        </p15:guide>
        <p15:guide id="14" orient="horz" pos="2818">
          <p15:clr>
            <a:srgbClr val="FBAE40"/>
          </p15:clr>
        </p15:guide>
        <p15:guide id="15" orient="horz" pos="120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Logo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lvl1pPr>
              <a:defRPr>
                <a:solidFill>
                  <a:schemeClr val="tx2"/>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112680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Slide Number Placeholder 1">
            <a:extLst>
              <a:ext uri="{FF2B5EF4-FFF2-40B4-BE49-F238E27FC236}">
                <a16:creationId xmlns:a16="http://schemas.microsoft.com/office/drawing/2014/main" id="{CDC541DE-07CC-41B6-8E2E-7E97DD3857D1}"/>
              </a:ext>
            </a:extLst>
          </p:cNvPr>
          <p:cNvSpPr>
            <a:spLocks noGrp="1"/>
          </p:cNvSpPr>
          <p:nvPr>
            <p:ph type="sldNum" sz="quarter" idx="14"/>
          </p:nvPr>
        </p:nvSpPr>
        <p:spPr/>
        <p:txBody>
          <a:bodyPr/>
          <a:lstStyle>
            <a:lvl1pPr>
              <a:defRPr>
                <a:solidFill>
                  <a:schemeClr val="tx2"/>
                </a:solidFill>
              </a:defRPr>
            </a:lvl1pPr>
          </a:lstStyle>
          <a:p>
            <a:fld id="{F01BB1D5-A67E-4A6E-9F0E-8044DFA6F129}" type="slidenum">
              <a:rPr lang="en-US"/>
              <a:pPr/>
              <a:t>‹#›</a:t>
            </a:fld>
            <a:endParaRPr lang="en-US" dirty="0"/>
          </a:p>
        </p:txBody>
      </p:sp>
    </p:spTree>
    <p:extLst>
      <p:ext uri="{BB962C8B-B14F-4D97-AF65-F5344CB8AC3E}">
        <p14:creationId xmlns:p14="http://schemas.microsoft.com/office/powerpoint/2010/main" val="1398844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22">
          <p15:clr>
            <a:srgbClr val="FBAE40"/>
          </p15:clr>
        </p15:guide>
        <p15:guide id="5" orient="horz" pos="37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85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91FEA-1AB4-4747-A575-2902E543E481}"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47F8C-9355-4B7E-9B92-56B630639B4D}" type="slidenum">
              <a:rPr lang="en-US" smtClean="0"/>
              <a:t>‹#›</a:t>
            </a:fld>
            <a:endParaRPr lang="en-US"/>
          </a:p>
        </p:txBody>
      </p:sp>
    </p:spTree>
    <p:extLst>
      <p:ext uri="{BB962C8B-B14F-4D97-AF65-F5344CB8AC3E}">
        <p14:creationId xmlns:p14="http://schemas.microsoft.com/office/powerpoint/2010/main" val="4212384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40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021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1651-5600-4A75-9168-2CE9AD018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758AC-B23D-4EFA-B056-FA3564E1C8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3EAB3D-D38C-4DCF-BCEB-AB9D7307F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678F3-43B4-4B4D-9F9A-869E2C81F260}"/>
              </a:ext>
            </a:extLst>
          </p:cNvPr>
          <p:cNvSpPr>
            <a:spLocks noGrp="1"/>
          </p:cNvSpPr>
          <p:nvPr>
            <p:ph type="dt" sz="half" idx="10"/>
          </p:nvPr>
        </p:nvSpPr>
        <p:spPr/>
        <p:txBody>
          <a:bodyPr/>
          <a:lstStyle/>
          <a:p>
            <a:fld id="{FE9760DC-79BC-4CFD-8451-F8D0D6BE46FB}" type="datetimeFigureOut">
              <a:rPr lang="en-US" smtClean="0"/>
              <a:t>2/17/2022</a:t>
            </a:fld>
            <a:endParaRPr lang="en-US"/>
          </a:p>
        </p:txBody>
      </p:sp>
      <p:sp>
        <p:nvSpPr>
          <p:cNvPr id="6" name="Footer Placeholder 5">
            <a:extLst>
              <a:ext uri="{FF2B5EF4-FFF2-40B4-BE49-F238E27FC236}">
                <a16:creationId xmlns:a16="http://schemas.microsoft.com/office/drawing/2014/main" id="{01F62FB4-F284-41ED-B8EC-3C3E8215C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BB1BA5-A5CE-419B-80EA-0E734DAA1C0F}"/>
              </a:ext>
            </a:extLst>
          </p:cNvPr>
          <p:cNvSpPr>
            <a:spLocks noGrp="1"/>
          </p:cNvSpPr>
          <p:nvPr>
            <p:ph type="sldNum" sz="quarter" idx="12"/>
          </p:nvPr>
        </p:nvSpPr>
        <p:spPr/>
        <p:txBody>
          <a:bodyPr/>
          <a:lstStyle/>
          <a:p>
            <a:fld id="{7FEFC9F0-7631-4211-A406-332A8C1E1403}" type="slidenum">
              <a:rPr lang="en-US" smtClean="0"/>
              <a:t>‹#›</a:t>
            </a:fld>
            <a:endParaRPr lang="en-US"/>
          </a:p>
        </p:txBody>
      </p:sp>
    </p:spTree>
    <p:extLst>
      <p:ext uri="{BB962C8B-B14F-4D97-AF65-F5344CB8AC3E}">
        <p14:creationId xmlns:p14="http://schemas.microsoft.com/office/powerpoint/2010/main" val="1522266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sp>
        <p:nvSpPr>
          <p:cNvPr id="4" name="Rectangle 3"/>
          <p:cNvSpPr/>
          <p:nvPr/>
        </p:nvSpPr>
        <p:spPr>
          <a:xfrm>
            <a:off x="0" y="5943600"/>
            <a:ext cx="12192000" cy="914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Rectangle 2"/>
          <p:cNvSpPr>
            <a:spLocks noGrp="1"/>
          </p:cNvSpPr>
          <p:nvPr>
            <p:ph type="subTitle" idx="1"/>
          </p:nvPr>
        </p:nvSpPr>
        <p:spPr>
          <a:xfrm>
            <a:off x="406400" y="1600200"/>
            <a:ext cx="11379200" cy="1600200"/>
          </a:xfrm>
        </p:spPr>
        <p:txBody>
          <a:bodyPr anchor="ctr">
            <a:normAutofit/>
          </a:bodyPr>
          <a:lstStyle>
            <a:lvl1pPr marL="0" indent="0" algn="ctr">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Rectangle 1"/>
          <p:cNvSpPr>
            <a:spLocks noGrp="1"/>
          </p:cNvSpPr>
          <p:nvPr>
            <p:ph type="ctrTitle"/>
          </p:nvPr>
        </p:nvSpPr>
        <p:spPr>
          <a:xfrm>
            <a:off x="812800" y="6019800"/>
            <a:ext cx="10566400" cy="762000"/>
          </a:xfrm>
        </p:spPr>
        <p:txBody>
          <a:bodyPr>
            <a:normAutofit/>
          </a:bodyPr>
          <a:lstStyle>
            <a:lvl1pPr algn="ctr">
              <a:defRPr sz="4400">
                <a:solidFill>
                  <a:schemeClr val="bg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3724298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4" name="Rectangle 3"/>
          <p:cNvSpPr/>
          <p:nvPr/>
        </p:nvSpPr>
        <p:spPr>
          <a:xfrm>
            <a:off x="0" y="5410200"/>
            <a:ext cx="12192000" cy="14478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Rectangle 1"/>
          <p:cNvSpPr>
            <a:spLocks noGrp="1"/>
          </p:cNvSpPr>
          <p:nvPr>
            <p:ph type="ctrTitle"/>
          </p:nvPr>
        </p:nvSpPr>
        <p:spPr>
          <a:xfrm>
            <a:off x="812800" y="5448302"/>
            <a:ext cx="10566400" cy="1333501"/>
          </a:xfrm>
        </p:spPr>
        <p:txBody>
          <a:bodyPr>
            <a:normAutofit/>
          </a:bodyPr>
          <a:lstStyle>
            <a:lvl1pPr algn="ctr">
              <a:defRPr sz="4400">
                <a:solidFill>
                  <a:schemeClr val="bg1"/>
                </a:solidFill>
                <a:effectLst/>
              </a:defRPr>
            </a:lvl1pPr>
          </a:lstStyle>
          <a:p>
            <a:r>
              <a:rPr lang="en-US"/>
              <a:t>Click to edit Master title style</a:t>
            </a:r>
            <a:endParaRPr lang="en-US" dirty="0"/>
          </a:p>
        </p:txBody>
      </p:sp>
      <p:sp>
        <p:nvSpPr>
          <p:cNvPr id="3" name="Rectangle 2"/>
          <p:cNvSpPr>
            <a:spLocks noGrp="1"/>
          </p:cNvSpPr>
          <p:nvPr>
            <p:ph type="subTitle" idx="1"/>
          </p:nvPr>
        </p:nvSpPr>
        <p:spPr>
          <a:xfrm>
            <a:off x="406400" y="1600200"/>
            <a:ext cx="11379200" cy="1600200"/>
          </a:xfrm>
        </p:spPr>
        <p:txBody>
          <a:bodyPr anchor="ctr">
            <a:normAutofit/>
          </a:bodyPr>
          <a:lstStyle>
            <a:lvl1pPr marL="0" indent="0" algn="ctr">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13311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6096000"/>
            <a:ext cx="12192000" cy="76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ound Same Side Corner Rectangle 4"/>
          <p:cNvSpPr/>
          <p:nvPr/>
        </p:nvSpPr>
        <p:spPr>
          <a:xfrm>
            <a:off x="0" y="-152400"/>
            <a:ext cx="12192000" cy="6248400"/>
          </a:xfrm>
          <a:prstGeom prst="round2SameRect">
            <a:avLst>
              <a:gd name="adj1" fmla="val 2821"/>
              <a:gd name="adj2" fmla="val 0"/>
            </a:avLst>
          </a:prstGeom>
          <a:gradFill flip="none" rotWithShape="1">
            <a:gsLst>
              <a:gs pos="80000">
                <a:schemeClr val="accent4"/>
              </a:gs>
              <a:gs pos="100000">
                <a:schemeClr val="accent1">
                  <a:tint val="23500"/>
                  <a:satMod val="160000"/>
                </a:schemeClr>
              </a:gs>
            </a:gsLst>
            <a:lin ang="18900000" scaled="1"/>
            <a:tileRect/>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Oval 5"/>
          <p:cNvSpPr/>
          <p:nvPr/>
        </p:nvSpPr>
        <p:spPr>
          <a:xfrm>
            <a:off x="7213600" y="3810000"/>
            <a:ext cx="69088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Oval 6"/>
          <p:cNvSpPr/>
          <p:nvPr/>
        </p:nvSpPr>
        <p:spPr>
          <a:xfrm>
            <a:off x="11176000" y="2438400"/>
            <a:ext cx="32512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Rectangle 1"/>
          <p:cNvSpPr>
            <a:spLocks noGrp="1"/>
          </p:cNvSpPr>
          <p:nvPr>
            <p:ph type="title"/>
          </p:nvPr>
        </p:nvSpPr>
        <p:spPr>
          <a:xfrm>
            <a:off x="812800" y="1371600"/>
            <a:ext cx="10363200" cy="4191000"/>
          </a:xfrm>
        </p:spPr>
        <p:txBody>
          <a:bodyPr/>
          <a:lstStyle>
            <a:lvl1pPr algn="ctr">
              <a:defRPr sz="4800" b="0" cap="none" baseline="0">
                <a:solidFill>
                  <a:schemeClr val="bg1"/>
                </a:solidFill>
                <a:effectLst/>
              </a:defRPr>
            </a:lvl1pPr>
          </a:lstStyle>
          <a:p>
            <a:r>
              <a:rPr lang="en-US"/>
              <a:t>Click to edit Master title style</a:t>
            </a:r>
            <a:endParaRPr lang="en-US" dirty="0"/>
          </a:p>
        </p:txBody>
      </p:sp>
      <p:sp>
        <p:nvSpPr>
          <p:cNvPr id="3" name="Rectangle 2"/>
          <p:cNvSpPr>
            <a:spLocks noGrp="1"/>
          </p:cNvSpPr>
          <p:nvPr>
            <p:ph type="body" idx="1"/>
          </p:nvPr>
        </p:nvSpPr>
        <p:spPr>
          <a:xfrm>
            <a:off x="963084" y="6196016"/>
            <a:ext cx="10363200" cy="357187"/>
          </a:xfrm>
        </p:spPr>
        <p:txBody>
          <a:bodyPr anchor="ctr">
            <a:normAutofit/>
          </a:bodyPr>
          <a:lstStyle>
            <a:lvl1pPr marL="0" indent="0" algn="ctr">
              <a:buNone/>
              <a:defRPr sz="2800" b="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01137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idx="1"/>
          </p:nvPr>
        </p:nvSpPr>
        <p:spPr/>
        <p:txBody>
          <a:bodyPr/>
          <a:lstStyle>
            <a:lvl1pPr marL="0" indent="0">
              <a:spcBef>
                <a:spcPts val="600"/>
              </a:spcBef>
              <a:buNone/>
              <a:defRPr/>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4760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Bullets)">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666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lum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
        <p:nvSpPr>
          <p:cNvPr id="3" name="Rectangle 2"/>
          <p:cNvSpPr>
            <a:spLocks noGrp="1"/>
          </p:cNvSpPr>
          <p:nvPr>
            <p:ph sz="half" idx="1"/>
          </p:nvPr>
        </p:nvSpPr>
        <p:spPr>
          <a:xfrm>
            <a:off x="402336" y="1600200"/>
            <a:ext cx="5547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a:spLocks noGrp="1"/>
          </p:cNvSpPr>
          <p:nvPr>
            <p:ph sz="half" idx="2"/>
          </p:nvPr>
        </p:nvSpPr>
        <p:spPr>
          <a:xfrm>
            <a:off x="6197600" y="1600200"/>
            <a:ext cx="5547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5735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lvl1pPr>
          </a:lstStyle>
          <a:p>
            <a:r>
              <a:rPr lang="en-US"/>
              <a:t>Click to edit Master title style</a:t>
            </a:r>
          </a:p>
        </p:txBody>
      </p:sp>
      <p:sp>
        <p:nvSpPr>
          <p:cNvPr id="3" name="Rectangle 2"/>
          <p:cNvSpPr>
            <a:spLocks noGrp="1"/>
          </p:cNvSpPr>
          <p:nvPr>
            <p:ph type="body" idx="1"/>
          </p:nvPr>
        </p:nvSpPr>
        <p:spPr>
          <a:xfrm>
            <a:off x="402336" y="1535112"/>
            <a:ext cx="5547360" cy="827087"/>
          </a:xfrm>
          <a:solidFill>
            <a:schemeClr val="accent4">
              <a:lumMod val="20000"/>
              <a:lumOff val="80000"/>
            </a:schemeClr>
          </a:solidFill>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accent4">
                    <a:lumMod val="75000"/>
                  </a:schemeClr>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Rectangle 3"/>
          <p:cNvSpPr>
            <a:spLocks noGrp="1"/>
          </p:cNvSpPr>
          <p:nvPr>
            <p:ph sz="half" idx="2"/>
          </p:nvPr>
        </p:nvSpPr>
        <p:spPr>
          <a:xfrm>
            <a:off x="402336" y="2373312"/>
            <a:ext cx="5547360"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p:cNvSpPr>
          <p:nvPr>
            <p:ph type="body" sz="quarter" idx="3"/>
          </p:nvPr>
        </p:nvSpPr>
        <p:spPr>
          <a:xfrm>
            <a:off x="6193365" y="1535112"/>
            <a:ext cx="5547360" cy="827087"/>
          </a:xfrm>
          <a:solidFill>
            <a:schemeClr val="accent4">
              <a:lumMod val="20000"/>
              <a:lumOff val="80000"/>
            </a:schemeClr>
          </a:solidFill>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accent4">
                    <a:lumMod val="75000"/>
                  </a:schemeClr>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5"/>
          <p:cNvSpPr>
            <a:spLocks noGrp="1"/>
          </p:cNvSpPr>
          <p:nvPr>
            <p:ph sz="quarter" idx="4"/>
          </p:nvPr>
        </p:nvSpPr>
        <p:spPr>
          <a:xfrm>
            <a:off x="6193365" y="2373312"/>
            <a:ext cx="5547360"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909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440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8364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3" name="Oval 2"/>
          <p:cNvSpPr/>
          <p:nvPr/>
        </p:nvSpPr>
        <p:spPr>
          <a:xfrm>
            <a:off x="7213600" y="3810000"/>
            <a:ext cx="69088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4" name="Oval 3"/>
          <p:cNvSpPr/>
          <p:nvPr/>
        </p:nvSpPr>
        <p:spPr>
          <a:xfrm>
            <a:off x="11176000" y="2438400"/>
            <a:ext cx="32512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2"/>
          <p:cNvSpPr>
            <a:spLocks noGrp="1"/>
          </p:cNvSpPr>
          <p:nvPr>
            <p:ph idx="1"/>
          </p:nvPr>
        </p:nvSpPr>
        <p:spPr>
          <a:xfrm>
            <a:off x="406400" y="838200"/>
            <a:ext cx="11379200" cy="4648200"/>
          </a:xfrm>
        </p:spPr>
        <p:txBody>
          <a:bodyPr/>
          <a:lstStyle>
            <a:lvl1pPr>
              <a:buNone/>
              <a:defRPr>
                <a:solidFill>
                  <a:schemeClr val="bg1"/>
                </a:solidFill>
              </a:defRPr>
            </a:lvl1pPr>
            <a:lvl2pPr>
              <a:buNone/>
              <a:defRPr>
                <a:solidFill>
                  <a:schemeClr val="bg1">
                    <a:lumMod val="95000"/>
                  </a:schemeClr>
                </a:solidFill>
              </a:defRPr>
            </a:lvl2pPr>
            <a:lvl3pPr>
              <a:buNone/>
              <a:defRPr/>
            </a:lvl3pPr>
            <a:lvl4pPr>
              <a:buNone/>
              <a:defRPr/>
            </a:lvl4pPr>
            <a:lvl5pPr>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62735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931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Footer Only">
    <p:spTree>
      <p:nvGrpSpPr>
        <p:cNvPr id="1" name=""/>
        <p:cNvGrpSpPr/>
        <p:nvPr/>
      </p:nvGrpSpPr>
      <p:grpSpPr>
        <a:xfrm>
          <a:off x="0" y="0"/>
          <a:ext cx="0" cy="0"/>
          <a:chOff x="0" y="0"/>
          <a:chExt cx="0" cy="0"/>
        </a:xfrm>
      </p:grpSpPr>
      <p:sp>
        <p:nvSpPr>
          <p:cNvPr id="2" name="Rectangle 1"/>
          <p:cNvSpPr/>
          <p:nvPr/>
        </p:nvSpPr>
        <p:spPr>
          <a:xfrm>
            <a:off x="0" y="6400800"/>
            <a:ext cx="88392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Rectangle 2"/>
          <p:cNvSpPr/>
          <p:nvPr/>
        </p:nvSpPr>
        <p:spPr>
          <a:xfrm>
            <a:off x="9042400" y="6400800"/>
            <a:ext cx="314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4" name="Picture 15" descr="fpg_masthead.gif"/>
          <p:cNvPicPr>
            <a:picLocks noChangeAspect="1"/>
          </p:cNvPicPr>
          <p:nvPr/>
        </p:nvPicPr>
        <p:blipFill>
          <a:blip r:embed="rId2" cstate="print"/>
          <a:srcRect r="31746"/>
          <a:stretch>
            <a:fillRect/>
          </a:stretch>
        </p:blipFill>
        <p:spPr bwMode="auto">
          <a:xfrm>
            <a:off x="8966200" y="6400800"/>
            <a:ext cx="3225800" cy="457200"/>
          </a:xfrm>
          <a:prstGeom prst="rect">
            <a:avLst/>
          </a:prstGeom>
          <a:noFill/>
          <a:ln w="9525">
            <a:noFill/>
            <a:miter lim="800000"/>
            <a:headEnd/>
            <a:tailEnd/>
          </a:ln>
        </p:spPr>
      </p:pic>
      <p:sp>
        <p:nvSpPr>
          <p:cNvPr id="5" name="TextBox 4"/>
          <p:cNvSpPr txBox="1">
            <a:spLocks noChangeArrowheads="1"/>
          </p:cNvSpPr>
          <p:nvPr/>
        </p:nvSpPr>
        <p:spPr bwMode="auto">
          <a:xfrm>
            <a:off x="203202" y="6411914"/>
            <a:ext cx="1128835" cy="369332"/>
          </a:xfrm>
          <a:prstGeom prst="rect">
            <a:avLst/>
          </a:prstGeom>
          <a:noFill/>
          <a:ln>
            <a:noFill/>
          </a:ln>
        </p:spPr>
        <p:txBody>
          <a:bodyPr wrap="none">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1800">
                <a:solidFill>
                  <a:prstClr val="white"/>
                </a:solidFill>
                <a:latin typeface="Britannic Bold" pitchFamily="34" charset="0"/>
              </a:rPr>
              <a:t>CONNECT</a:t>
            </a:r>
            <a:endParaRPr lang="en-US" sz="1800">
              <a:solidFill>
                <a:prstClr val="white"/>
              </a:solidFill>
            </a:endParaRPr>
          </a:p>
        </p:txBody>
      </p:sp>
    </p:spTree>
    <p:extLst>
      <p:ext uri="{BB962C8B-B14F-4D97-AF65-F5344CB8AC3E}">
        <p14:creationId xmlns:p14="http://schemas.microsoft.com/office/powerpoint/2010/main" val="2046399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Bullets)">
    <p:spTree>
      <p:nvGrpSpPr>
        <p:cNvPr id="1" name=""/>
        <p:cNvGrpSpPr/>
        <p:nvPr/>
      </p:nvGrpSpPr>
      <p:grpSpPr>
        <a:xfrm>
          <a:off x="0" y="0"/>
          <a:ext cx="0" cy="0"/>
          <a:chOff x="0" y="0"/>
          <a:chExt cx="0" cy="0"/>
        </a:xfrm>
      </p:grpSpPr>
      <p:sp>
        <p:nvSpPr>
          <p:cNvPr id="5" name="Rectangle 4"/>
          <p:cNvSpPr/>
          <p:nvPr/>
        </p:nvSpPr>
        <p:spPr>
          <a:xfrm>
            <a:off x="0" y="5486400"/>
            <a:ext cx="12192000" cy="1371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p:nvSpPr>
        <p:spPr>
          <a:xfrm>
            <a:off x="4876800" y="5486400"/>
            <a:ext cx="7315200" cy="1371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Rectangle 2"/>
          <p:cNvSpPr>
            <a:spLocks noGrp="1"/>
          </p:cNvSpPr>
          <p:nvPr>
            <p:ph idx="1"/>
          </p:nvPr>
        </p:nvSpPr>
        <p:spPr>
          <a:xfrm>
            <a:off x="304800" y="304800"/>
            <a:ext cx="115824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p:cNvSpPr>
            <a:spLocks noGrp="1"/>
          </p:cNvSpPr>
          <p:nvPr>
            <p:ph type="title"/>
          </p:nvPr>
        </p:nvSpPr>
        <p:spPr>
          <a:xfrm>
            <a:off x="304800" y="5562600"/>
            <a:ext cx="4267200" cy="1143000"/>
          </a:xfrm>
        </p:spPr>
        <p:txBody>
          <a:bodyPr/>
          <a:lstStyle>
            <a:lvl1pPr algn="r">
              <a:defRPr sz="2800" b="0">
                <a:latin typeface="Britannic Bold" pitchFamily="34" charset="0"/>
              </a:defRPr>
            </a:lvl1pPr>
          </a:lstStyle>
          <a:p>
            <a:r>
              <a:rPr lang="en-US"/>
              <a:t>Click to edit Master title style</a:t>
            </a:r>
            <a:endParaRPr lang="en-US" dirty="0"/>
          </a:p>
        </p:txBody>
      </p:sp>
      <p:sp>
        <p:nvSpPr>
          <p:cNvPr id="4" name="Rectangle 3"/>
          <p:cNvSpPr>
            <a:spLocks noGrp="1"/>
          </p:cNvSpPr>
          <p:nvPr>
            <p:ph type="body" sz="half" idx="2"/>
          </p:nvPr>
        </p:nvSpPr>
        <p:spPr>
          <a:xfrm>
            <a:off x="4978400" y="5562600"/>
            <a:ext cx="6400800" cy="1143000"/>
          </a:xfrm>
        </p:spPr>
        <p:txBody>
          <a:bodyPr anchor="ctr">
            <a:normAutofit/>
          </a:bodyPr>
          <a:lstStyle>
            <a:lvl1pPr marL="0" indent="0" algn="l">
              <a:buNone/>
              <a:defRPr sz="3200" b="1">
                <a:solidFill>
                  <a:schemeClr val="accent4">
                    <a:lumMod val="50000"/>
                  </a:schemeClr>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031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Content with Caption (Picture)">
    <p:spTree>
      <p:nvGrpSpPr>
        <p:cNvPr id="1" name=""/>
        <p:cNvGrpSpPr/>
        <p:nvPr/>
      </p:nvGrpSpPr>
      <p:grpSpPr>
        <a:xfrm>
          <a:off x="0" y="0"/>
          <a:ext cx="0" cy="0"/>
          <a:chOff x="0" y="0"/>
          <a:chExt cx="0" cy="0"/>
        </a:xfrm>
      </p:grpSpPr>
      <p:sp>
        <p:nvSpPr>
          <p:cNvPr id="5" name="Round Same Side Corner Rectangle 4"/>
          <p:cNvSpPr/>
          <p:nvPr/>
        </p:nvSpPr>
        <p:spPr>
          <a:xfrm>
            <a:off x="-203200" y="0"/>
            <a:ext cx="12598400" cy="1371600"/>
          </a:xfrm>
          <a:prstGeom prst="round2SameRect">
            <a:avLst>
              <a:gd name="adj1" fmla="val 4902"/>
              <a:gd name="adj2" fmla="val 0"/>
            </a:avLst>
          </a:prstGeom>
          <a:solidFill>
            <a:schemeClr val="accent4">
              <a:lumMod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6" name="Rectangle 5"/>
          <p:cNvSpPr/>
          <p:nvPr/>
        </p:nvSpPr>
        <p:spPr>
          <a:xfrm>
            <a:off x="4775200" y="0"/>
            <a:ext cx="7213600" cy="13716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6"/>
          <p:cNvSpPr/>
          <p:nvPr/>
        </p:nvSpPr>
        <p:spPr>
          <a:xfrm>
            <a:off x="4876800" y="0"/>
            <a:ext cx="7010400" cy="1371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Rectangle 2"/>
          <p:cNvSpPr>
            <a:spLocks noGrp="1"/>
          </p:cNvSpPr>
          <p:nvPr>
            <p:ph type="pic" idx="1"/>
          </p:nvPr>
        </p:nvSpPr>
        <p:spPr>
          <a:xfrm>
            <a:off x="304800" y="1524000"/>
            <a:ext cx="11582400" cy="4910328"/>
          </a:xfrm>
          <a:no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2" name="Rectangle 1"/>
          <p:cNvSpPr>
            <a:spLocks noGrp="1"/>
          </p:cNvSpPr>
          <p:nvPr>
            <p:ph type="title"/>
          </p:nvPr>
        </p:nvSpPr>
        <p:spPr>
          <a:xfrm>
            <a:off x="203200" y="76200"/>
            <a:ext cx="3556000" cy="1143000"/>
          </a:xfrm>
        </p:spPr>
        <p:txBody>
          <a:bodyPr/>
          <a:lstStyle>
            <a:lvl1pPr algn="l">
              <a:defRPr sz="2800" b="0"/>
            </a:lvl1pPr>
          </a:lstStyle>
          <a:p>
            <a:r>
              <a:rPr lang="en-US"/>
              <a:t>Click to edit Master title style</a:t>
            </a:r>
            <a:endParaRPr lang="en-US" dirty="0"/>
          </a:p>
        </p:txBody>
      </p:sp>
      <p:sp>
        <p:nvSpPr>
          <p:cNvPr id="4" name="Rectangle 3"/>
          <p:cNvSpPr>
            <a:spLocks noGrp="1"/>
          </p:cNvSpPr>
          <p:nvPr>
            <p:ph type="body" sz="half" idx="2"/>
          </p:nvPr>
        </p:nvSpPr>
        <p:spPr>
          <a:xfrm>
            <a:off x="4978400" y="76200"/>
            <a:ext cx="6807200" cy="1143000"/>
          </a:xfrm>
        </p:spPr>
        <p:txBody>
          <a:bodyPr anchor="ctr">
            <a:normAutofit/>
          </a:bodyPr>
          <a:lstStyle>
            <a:lvl1pPr marL="0" indent="0">
              <a:buNone/>
              <a:defRPr sz="2800" b="1">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7411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
        <p:nvSpPr>
          <p:cNvPr id="3" name="Rectangle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882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 Same Side Corner Rectangle 3"/>
          <p:cNvSpPr/>
          <p:nvPr/>
        </p:nvSpPr>
        <p:spPr>
          <a:xfrm rot="5400000">
            <a:off x="7499351" y="1974851"/>
            <a:ext cx="6096000" cy="2603500"/>
          </a:xfrm>
          <a:prstGeom prst="round2SameRect">
            <a:avLst>
              <a:gd name="adj1" fmla="val 4902"/>
              <a:gd name="adj2" fmla="val 0"/>
            </a:avLst>
          </a:prstGeom>
          <a:solidFill>
            <a:schemeClr val="accent4">
              <a:lumMod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cxnSp>
        <p:nvCxnSpPr>
          <p:cNvPr id="5" name="Straight Connector 4"/>
          <p:cNvCxnSpPr/>
          <p:nvPr/>
        </p:nvCxnSpPr>
        <p:spPr>
          <a:xfrm>
            <a:off x="304800" y="6529391"/>
            <a:ext cx="11582400" cy="1587"/>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
        <p:nvSpPr>
          <p:cNvPr id="3" name="Rectangle 2"/>
          <p:cNvSpPr>
            <a:spLocks noGrp="1"/>
          </p:cNvSpPr>
          <p:nvPr>
            <p:ph type="body" orient="vert" idx="1"/>
          </p:nvPr>
        </p:nvSpPr>
        <p:spPr>
          <a:xfrm>
            <a:off x="609600" y="274638"/>
            <a:ext cx="853440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p:cNvSpPr>
            <a:spLocks noGrp="1"/>
          </p:cNvSpPr>
          <p:nvPr>
            <p:ph type="title" orient="vert"/>
          </p:nvPr>
        </p:nvSpPr>
        <p:spPr>
          <a:xfrm>
            <a:off x="9372600" y="274638"/>
            <a:ext cx="2336800" cy="5973762"/>
          </a:xfrm>
        </p:spPr>
        <p:txBody>
          <a:bodyPr vert="eaVert"/>
          <a:lstStyle>
            <a:lvl1pPr>
              <a:defRPr>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3705318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fontAlgn="auto">
              <a:spcBef>
                <a:spcPts val="0"/>
              </a:spcBef>
              <a:spcAft>
                <a:spcPts val="0"/>
              </a:spcAft>
              <a:defRPr sz="1800">
                <a:latin typeface="+mn-lt"/>
              </a:defRPr>
            </a:lvl1pPr>
          </a:lstStyle>
          <a:p>
            <a:pPr>
              <a:defRPr/>
            </a:pPr>
            <a:fld id="{EF2A78B8-84B8-4893-8791-BB6CA9D2C535}" type="datetimeFigureOut">
              <a:rPr lang="en-US">
                <a:solidFill>
                  <a:prstClr val="black"/>
                </a:solidFill>
              </a:rPr>
              <a:pPr>
                <a:defRPr/>
              </a:pPr>
              <a:t>2/17/2022</a:t>
            </a:fld>
            <a:endParaRPr lang="en-US">
              <a:solidFill>
                <a:prstClr val="black"/>
              </a:solidFill>
            </a:endParaRPr>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fontAlgn="auto">
              <a:spcBef>
                <a:spcPts val="0"/>
              </a:spcBef>
              <a:spcAft>
                <a:spcPts val="0"/>
              </a:spcAft>
              <a:defRPr sz="1800">
                <a:latin typeface="+mn-lt"/>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xfrm>
            <a:off x="8737600" y="6248400"/>
            <a:ext cx="2540000" cy="457200"/>
          </a:xfrm>
          <a:prstGeom prst="rect">
            <a:avLst/>
          </a:prstGeom>
        </p:spPr>
        <p:txBody>
          <a:bodyPr/>
          <a:lstStyle>
            <a:lvl1pPr fontAlgn="auto">
              <a:spcBef>
                <a:spcPts val="0"/>
              </a:spcBef>
              <a:spcAft>
                <a:spcPts val="0"/>
              </a:spcAft>
              <a:defRPr sz="1800">
                <a:latin typeface="+mn-lt"/>
              </a:defRPr>
            </a:lvl1pPr>
          </a:lstStyle>
          <a:p>
            <a:pPr>
              <a:defRPr/>
            </a:pPr>
            <a:fld id="{E04724B3-7DFF-47E9-96FF-D9B8682483A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36307327"/>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4" name="Right Triangle 3"/>
          <p:cNvSpPr/>
          <p:nvPr/>
        </p:nvSpPr>
        <p:spPr>
          <a:xfrm rot="16200000" flipH="1">
            <a:off x="11163301" y="-228600"/>
            <a:ext cx="800100" cy="1257300"/>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664635" y="188354"/>
            <a:ext cx="10075333" cy="1116012"/>
          </a:xfrm>
        </p:spPr>
        <p:txBody>
          <a:bodyPr/>
          <a:lstStyle>
            <a:lvl1pPr>
              <a:defRPr>
                <a:solidFill>
                  <a:schemeClr val="accent4">
                    <a:lumMod val="75000"/>
                  </a:schemeClr>
                </a:solidFill>
              </a:defRPr>
            </a:lvl1pPr>
          </a:lstStyle>
          <a:p>
            <a:r>
              <a:rPr lang="en-US"/>
              <a:t>Click to edit Master title style</a:t>
            </a:r>
            <a:endParaRPr/>
          </a:p>
        </p:txBody>
      </p:sp>
      <p:sp>
        <p:nvSpPr>
          <p:cNvPr id="3" name="Content Placeholder 2"/>
          <p:cNvSpPr>
            <a:spLocks noGrp="1"/>
          </p:cNvSpPr>
          <p:nvPr>
            <p:ph idx="1"/>
          </p:nvPr>
        </p:nvSpPr>
        <p:spPr/>
        <p:txBody>
          <a:bodyPr/>
          <a:lstStyle>
            <a:lvl1pPr>
              <a:defRPr sz="2800">
                <a:latin typeface="Calibri" pitchFamily="34" charset="0"/>
              </a:defRPr>
            </a:lvl1pPr>
            <a:lvl2pPr>
              <a:defRPr sz="24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0"/>
          </p:nvPr>
        </p:nvSpPr>
        <p:spPr>
          <a:xfrm>
            <a:off x="9059333" y="6423028"/>
            <a:ext cx="2844800" cy="365125"/>
          </a:xfrm>
          <a:prstGeom prst="rect">
            <a:avLst/>
          </a:prstGeom>
        </p:spPr>
        <p:txBody>
          <a:bodyPr/>
          <a:lstStyle>
            <a:lvl1pPr fontAlgn="auto">
              <a:spcBef>
                <a:spcPts val="0"/>
              </a:spcBef>
              <a:spcAft>
                <a:spcPts val="0"/>
              </a:spcAft>
              <a:defRPr sz="1800">
                <a:latin typeface="+mn-lt"/>
              </a:defRPr>
            </a:lvl1pPr>
          </a:lstStyle>
          <a:p>
            <a:pPr>
              <a:defRPr/>
            </a:pPr>
            <a:fld id="{04B025AD-6DF7-4073-BCE0-B6CE205F0CFC}" type="datetimeFigureOut">
              <a:rPr lang="en-US">
                <a:solidFill>
                  <a:prstClr val="black"/>
                </a:solidFill>
              </a:rPr>
              <a:pPr>
                <a:defRPr/>
              </a:pPr>
              <a:t>2/17/2022</a:t>
            </a:fld>
            <a:endParaRPr lang="en-US">
              <a:solidFill>
                <a:prstClr val="black"/>
              </a:solidFill>
            </a:endParaRPr>
          </a:p>
        </p:txBody>
      </p:sp>
      <p:sp>
        <p:nvSpPr>
          <p:cNvPr id="6" name="Footer Placeholder 4"/>
          <p:cNvSpPr>
            <a:spLocks noGrp="1"/>
          </p:cNvSpPr>
          <p:nvPr>
            <p:ph type="ftr" sz="quarter" idx="11"/>
          </p:nvPr>
        </p:nvSpPr>
        <p:spPr>
          <a:xfrm>
            <a:off x="268819" y="6423028"/>
            <a:ext cx="8163983" cy="365125"/>
          </a:xfrm>
          <a:prstGeom prst="rect">
            <a:avLst/>
          </a:prstGeom>
        </p:spPr>
        <p:txBody>
          <a:bodyPr/>
          <a:lstStyle>
            <a:lvl1pPr fontAlgn="auto">
              <a:spcBef>
                <a:spcPts val="0"/>
              </a:spcBef>
              <a:spcAft>
                <a:spcPts val="0"/>
              </a:spcAft>
              <a:defRPr sz="1800">
                <a:latin typeface="+mn-lt"/>
              </a:defRPr>
            </a:lvl1pPr>
          </a:lstStyle>
          <a:p>
            <a:pPr>
              <a:defRPr/>
            </a:pPr>
            <a:endParaRPr lang="en-US">
              <a:solidFill>
                <a:prstClr val="black"/>
              </a:solidFill>
            </a:endParaRPr>
          </a:p>
        </p:txBody>
      </p:sp>
    </p:spTree>
    <p:extLst>
      <p:ext uri="{BB962C8B-B14F-4D97-AF65-F5344CB8AC3E}">
        <p14:creationId xmlns:p14="http://schemas.microsoft.com/office/powerpoint/2010/main" val="145871665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2345051-2045-45DA-935E-2E3CA1A69AD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1548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 Pictures with Caption">
    <p:spTree>
      <p:nvGrpSpPr>
        <p:cNvPr id="1" name=""/>
        <p:cNvGrpSpPr/>
        <p:nvPr/>
      </p:nvGrpSpPr>
      <p:grpSpPr>
        <a:xfrm>
          <a:off x="0" y="0"/>
          <a:ext cx="0" cy="0"/>
          <a:chOff x="0" y="0"/>
          <a:chExt cx="0" cy="0"/>
        </a:xfrm>
      </p:grpSpPr>
      <p:sp>
        <p:nvSpPr>
          <p:cNvPr id="6" name="Rectangle 5"/>
          <p:cNvSpPr/>
          <p:nvPr/>
        </p:nvSpPr>
        <p:spPr>
          <a:xfrm>
            <a:off x="376769" y="228603"/>
            <a:ext cx="8515351" cy="590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Geneva" pitchFamily="-65" charset="-128"/>
            </a:endParaRPr>
          </a:p>
        </p:txBody>
      </p:sp>
      <p:sp>
        <p:nvSpPr>
          <p:cNvPr id="7" name="TextBox 6"/>
          <p:cNvSpPr txBox="1">
            <a:spLocks noChangeArrowheads="1"/>
          </p:cNvSpPr>
          <p:nvPr/>
        </p:nvSpPr>
        <p:spPr bwMode="auto">
          <a:xfrm>
            <a:off x="567268" y="174625"/>
            <a:ext cx="550333" cy="831850"/>
          </a:xfrm>
          <a:prstGeom prst="rect">
            <a:avLst/>
          </a:prstGeom>
          <a:noFill/>
          <a:ln>
            <a:noFill/>
          </a:ln>
        </p:spPr>
        <p:txBody>
          <a:bodyPr lIns="0" tIns="0" rIns="0" bIns="0">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5400" b="1">
                <a:solidFill>
                  <a:srgbClr val="B870B8"/>
                </a:solidFill>
                <a:ea typeface="Geneva"/>
                <a:cs typeface="Geneva"/>
              </a:rPr>
              <a:t>+</a:t>
            </a:r>
          </a:p>
        </p:txBody>
      </p:sp>
      <p:sp>
        <p:nvSpPr>
          <p:cNvPr id="8" name="Rectangle 7"/>
          <p:cNvSpPr/>
          <p:nvPr/>
        </p:nvSpPr>
        <p:spPr>
          <a:xfrm>
            <a:off x="9069917" y="228600"/>
            <a:ext cx="2743200" cy="20383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a typeface="Geneva" pitchFamily="-65" charset="-128"/>
            </a:endParaRPr>
          </a:p>
        </p:txBody>
      </p:sp>
      <p:sp>
        <p:nvSpPr>
          <p:cNvPr id="2" name="Title 1"/>
          <p:cNvSpPr>
            <a:spLocks noGrp="1"/>
          </p:cNvSpPr>
          <p:nvPr>
            <p:ph type="title"/>
          </p:nvPr>
        </p:nvSpPr>
        <p:spPr>
          <a:xfrm>
            <a:off x="507407" y="2571750"/>
            <a:ext cx="8242148"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7" y="3733803"/>
            <a:ext cx="8239421"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12"/>
          <p:cNvSpPr>
            <a:spLocks noGrp="1"/>
          </p:cNvSpPr>
          <p:nvPr>
            <p:ph type="pic" sz="quarter" idx="13"/>
          </p:nvPr>
        </p:nvSpPr>
        <p:spPr>
          <a:xfrm>
            <a:off x="9069917" y="2374940"/>
            <a:ext cx="2743200" cy="2039112"/>
          </a:xfrm>
        </p:spPr>
        <p:txBody>
          <a:bodyPr rtlCol="0">
            <a:normAutofit/>
          </a:bodyPr>
          <a:lstStyle>
            <a:lvl1pPr>
              <a:buNone/>
              <a:defRPr/>
            </a:lvl1pPr>
          </a:lstStyle>
          <a:p>
            <a:pPr lvl="0"/>
            <a:r>
              <a:rPr lang="en-US" noProof="0"/>
              <a:t>Click icon to add picture</a:t>
            </a:r>
            <a:endParaRPr noProof="0"/>
          </a:p>
        </p:txBody>
      </p:sp>
      <p:sp>
        <p:nvSpPr>
          <p:cNvPr id="13" name="Picture Placeholder 12"/>
          <p:cNvSpPr>
            <a:spLocks noGrp="1"/>
          </p:cNvSpPr>
          <p:nvPr>
            <p:ph type="pic" sz="quarter" idx="14"/>
          </p:nvPr>
        </p:nvSpPr>
        <p:spPr>
          <a:xfrm>
            <a:off x="9069917" y="4535424"/>
            <a:ext cx="2743200" cy="2039112"/>
          </a:xfrm>
        </p:spPr>
        <p:txBody>
          <a:bodyPr rtlCol="0">
            <a:normAutofit/>
          </a:bodyPr>
          <a:lstStyle>
            <a:lvl1pPr>
              <a:buNone/>
              <a:defRPr/>
            </a:lvl1pPr>
          </a:lstStyle>
          <a:p>
            <a:pPr lvl="0"/>
            <a:r>
              <a:rPr lang="en-US" noProof="0"/>
              <a:t>Click icon to add picture</a:t>
            </a:r>
            <a:endParaRPr noProof="0"/>
          </a:p>
        </p:txBody>
      </p:sp>
      <p:sp>
        <p:nvSpPr>
          <p:cNvPr id="9" name="Date Placeholder 4"/>
          <p:cNvSpPr>
            <a:spLocks noGrp="1"/>
          </p:cNvSpPr>
          <p:nvPr>
            <p:ph type="dt" sz="half" idx="15"/>
          </p:nvPr>
        </p:nvSpPr>
        <p:spPr>
          <a:xfrm>
            <a:off x="6949019" y="6235703"/>
            <a:ext cx="1799167" cy="365125"/>
          </a:xfrm>
          <a:prstGeom prst="rect">
            <a:avLst/>
          </a:prstGeom>
        </p:spPr>
        <p:txBody>
          <a:bodyPr/>
          <a:lstStyle>
            <a:lvl1pPr fontAlgn="auto">
              <a:spcBef>
                <a:spcPts val="0"/>
              </a:spcBef>
              <a:spcAft>
                <a:spcPts val="0"/>
              </a:spcAft>
              <a:defRPr sz="1800">
                <a:solidFill>
                  <a:schemeClr val="bg1"/>
                </a:solidFill>
                <a:latin typeface="+mn-lt"/>
              </a:defRPr>
            </a:lvl1pPr>
          </a:lstStyle>
          <a:p>
            <a:pPr>
              <a:defRPr/>
            </a:pPr>
            <a:fld id="{69A72968-EDF7-4D85-B0F8-9CA4F46E4FCE}" type="datetimeFigureOut">
              <a:rPr lang="en-US">
                <a:solidFill>
                  <a:prstClr val="white"/>
                </a:solidFill>
              </a:rPr>
              <a:pPr>
                <a:defRPr/>
              </a:pPr>
              <a:t>2/17/2022</a:t>
            </a:fld>
            <a:endParaRPr lang="en-US">
              <a:solidFill>
                <a:prstClr val="white"/>
              </a:solidFill>
            </a:endParaRPr>
          </a:p>
        </p:txBody>
      </p:sp>
      <p:sp>
        <p:nvSpPr>
          <p:cNvPr id="10" name="Footer Placeholder 5"/>
          <p:cNvSpPr>
            <a:spLocks noGrp="1"/>
          </p:cNvSpPr>
          <p:nvPr>
            <p:ph type="ftr" sz="quarter" idx="16"/>
          </p:nvPr>
        </p:nvSpPr>
        <p:spPr>
          <a:xfrm>
            <a:off x="508000" y="6235703"/>
            <a:ext cx="6197600" cy="365125"/>
          </a:xfrm>
          <a:prstGeom prst="rect">
            <a:avLst/>
          </a:prstGeom>
        </p:spPr>
        <p:txBody>
          <a:bodyPr/>
          <a:lstStyle>
            <a:lvl1pPr fontAlgn="auto">
              <a:spcBef>
                <a:spcPts val="0"/>
              </a:spcBef>
              <a:spcAft>
                <a:spcPts val="0"/>
              </a:spcAft>
              <a:defRPr sz="1800">
                <a:solidFill>
                  <a:schemeClr val="bg1"/>
                </a:solidFill>
                <a:latin typeface="+mn-lt"/>
              </a:defRPr>
            </a:lvl1pPr>
          </a:lstStyle>
          <a:p>
            <a:pPr>
              <a:defRPr/>
            </a:pPr>
            <a:endParaRPr lang="en-US">
              <a:solidFill>
                <a:prstClr val="white"/>
              </a:solidFill>
            </a:endParaRPr>
          </a:p>
        </p:txBody>
      </p:sp>
    </p:spTree>
    <p:extLst>
      <p:ext uri="{BB962C8B-B14F-4D97-AF65-F5344CB8AC3E}">
        <p14:creationId xmlns:p14="http://schemas.microsoft.com/office/powerpoint/2010/main" val="335341445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wo Agenda">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C36C4AFA-8C29-4A1C-987F-6B627BCAE727}"/>
              </a:ext>
            </a:extLst>
          </p:cNvPr>
          <p:cNvSpPr>
            <a:spLocks noEditPoints="1"/>
          </p:cNvSpPr>
          <p:nvPr userDrawn="1"/>
        </p:nvSpPr>
        <p:spPr bwMode="auto">
          <a:xfrm flipH="1">
            <a:off x="6184901" y="584993"/>
            <a:ext cx="6007100" cy="6273800"/>
          </a:xfrm>
          <a:custGeom>
            <a:avLst/>
            <a:gdLst>
              <a:gd name="T0" fmla="*/ 5713 w 6299"/>
              <a:gd name="T1" fmla="*/ 6126 h 6568"/>
              <a:gd name="T2" fmla="*/ 3071 w 6299"/>
              <a:gd name="T3" fmla="*/ 170 h 6568"/>
              <a:gd name="T4" fmla="*/ 5489 w 6299"/>
              <a:gd name="T5" fmla="*/ 6305 h 6568"/>
              <a:gd name="T6" fmla="*/ 5019 w 6299"/>
              <a:gd name="T7" fmla="*/ 1084 h 6568"/>
              <a:gd name="T8" fmla="*/ 5019 w 6299"/>
              <a:gd name="T9" fmla="*/ 1084 h 6568"/>
              <a:gd name="T10" fmla="*/ 4603 w 6299"/>
              <a:gd name="T11" fmla="*/ 799 h 6568"/>
              <a:gd name="T12" fmla="*/ 3562 w 6299"/>
              <a:gd name="T13" fmla="*/ 258 h 6568"/>
              <a:gd name="T14" fmla="*/ 3357 w 6299"/>
              <a:gd name="T15" fmla="*/ 148 h 6568"/>
              <a:gd name="T16" fmla="*/ 3357 w 6299"/>
              <a:gd name="T17" fmla="*/ 148 h 6568"/>
              <a:gd name="T18" fmla="*/ 4082 w 6299"/>
              <a:gd name="T19" fmla="*/ 529 h 6568"/>
              <a:gd name="T20" fmla="*/ 3875 w 6299"/>
              <a:gd name="T21" fmla="*/ 332 h 6568"/>
              <a:gd name="T22" fmla="*/ 4363 w 6299"/>
              <a:gd name="T23" fmla="*/ 585 h 6568"/>
              <a:gd name="T24" fmla="*/ 4378 w 6299"/>
              <a:gd name="T25" fmla="*/ 647 h 6568"/>
              <a:gd name="T26" fmla="*/ 4749 w 6299"/>
              <a:gd name="T27" fmla="*/ 909 h 6568"/>
              <a:gd name="T28" fmla="*/ 6181 w 6299"/>
              <a:gd name="T29" fmla="*/ 4800 h 6568"/>
              <a:gd name="T30" fmla="*/ 6181 w 6299"/>
              <a:gd name="T31" fmla="*/ 4800 h 6568"/>
              <a:gd name="T32" fmla="*/ 6262 w 6299"/>
              <a:gd name="T33" fmla="*/ 4581 h 6568"/>
              <a:gd name="T34" fmla="*/ 6096 w 6299"/>
              <a:gd name="T35" fmla="*/ 5151 h 6568"/>
              <a:gd name="T36" fmla="*/ 6201 w 6299"/>
              <a:gd name="T37" fmla="*/ 4302 h 6568"/>
              <a:gd name="T38" fmla="*/ 6040 w 6299"/>
              <a:gd name="T39" fmla="*/ 5326 h 6568"/>
              <a:gd name="T40" fmla="*/ 6040 w 6299"/>
              <a:gd name="T41" fmla="*/ 5326 h 6568"/>
              <a:gd name="T42" fmla="*/ 5829 w 6299"/>
              <a:gd name="T43" fmla="*/ 2235 h 6568"/>
              <a:gd name="T44" fmla="*/ 5788 w 6299"/>
              <a:gd name="T45" fmla="*/ 5906 h 6568"/>
              <a:gd name="T46" fmla="*/ 5885 w 6299"/>
              <a:gd name="T47" fmla="*/ 2460 h 6568"/>
              <a:gd name="T48" fmla="*/ 5713 w 6299"/>
              <a:gd name="T49" fmla="*/ 1935 h 6568"/>
              <a:gd name="T50" fmla="*/ 5943 w 6299"/>
              <a:gd name="T51" fmla="*/ 5580 h 6568"/>
              <a:gd name="T52" fmla="*/ 5943 w 6299"/>
              <a:gd name="T53" fmla="*/ 5580 h 6568"/>
              <a:gd name="T54" fmla="*/ 5214 w 6299"/>
              <a:gd name="T55" fmla="*/ 1279 h 6568"/>
              <a:gd name="T56" fmla="*/ 218 w 6299"/>
              <a:gd name="T57" fmla="*/ 661 h 6568"/>
              <a:gd name="T58" fmla="*/ 5562 w 6299"/>
              <a:gd name="T59" fmla="*/ 1705 h 6568"/>
              <a:gd name="T60" fmla="*/ 6041 w 6299"/>
              <a:gd name="T61" fmla="*/ 2737 h 6568"/>
              <a:gd name="T62" fmla="*/ 0 w 6299"/>
              <a:gd name="T63" fmla="*/ 742 h 6568"/>
              <a:gd name="T64" fmla="*/ 5389 w 6299"/>
              <a:gd name="T65" fmla="*/ 1549 h 6568"/>
              <a:gd name="T66" fmla="*/ 5389 w 6299"/>
              <a:gd name="T67" fmla="*/ 1549 h 6568"/>
              <a:gd name="T68" fmla="*/ 5400 w 6299"/>
              <a:gd name="T69" fmla="*/ 6568 h 6568"/>
              <a:gd name="T70" fmla="*/ 6211 w 6299"/>
              <a:gd name="T71" fmla="*/ 4031 h 6568"/>
              <a:gd name="T72" fmla="*/ 6286 w 6299"/>
              <a:gd name="T73" fmla="*/ 3999 h 6568"/>
              <a:gd name="T74" fmla="*/ 6290 w 6299"/>
              <a:gd name="T75" fmla="*/ 3756 h 6568"/>
              <a:gd name="T76" fmla="*/ 6224 w 6299"/>
              <a:gd name="T77" fmla="*/ 3532 h 6568"/>
              <a:gd name="T78" fmla="*/ 6129 w 6299"/>
              <a:gd name="T79" fmla="*/ 3229 h 6568"/>
              <a:gd name="T80" fmla="*/ 6129 w 6299"/>
              <a:gd name="T81" fmla="*/ 3229 h 6568"/>
              <a:gd name="T82" fmla="*/ 6096 w 6299"/>
              <a:gd name="T83" fmla="*/ 2912 h 6568"/>
              <a:gd name="T84" fmla="*/ 2806 w 6299"/>
              <a:gd name="T85" fmla="*/ 124 h 6568"/>
              <a:gd name="T86" fmla="*/ 1447 w 6299"/>
              <a:gd name="T87" fmla="*/ 82 h 6568"/>
              <a:gd name="T88" fmla="*/ 1718 w 6299"/>
              <a:gd name="T89" fmla="*/ 36 h 6568"/>
              <a:gd name="T90" fmla="*/ 1718 w 6299"/>
              <a:gd name="T91" fmla="*/ 36 h 6568"/>
              <a:gd name="T92" fmla="*/ 2040 w 6299"/>
              <a:gd name="T93" fmla="*/ 49 h 6568"/>
              <a:gd name="T94" fmla="*/ 2223 w 6299"/>
              <a:gd name="T95" fmla="*/ 43 h 6568"/>
              <a:gd name="T96" fmla="*/ 2299 w 6299"/>
              <a:gd name="T97" fmla="*/ 12 h 6568"/>
              <a:gd name="T98" fmla="*/ 2497 w 6299"/>
              <a:gd name="T99" fmla="*/ 50 h 6568"/>
              <a:gd name="T100" fmla="*/ 1180 w 6299"/>
              <a:gd name="T101" fmla="*/ 147 h 6568"/>
              <a:gd name="T102" fmla="*/ 1180 w 6299"/>
              <a:gd name="T103" fmla="*/ 147 h 6568"/>
              <a:gd name="T104" fmla="*/ 917 w 6299"/>
              <a:gd name="T105" fmla="*/ 230 h 6568"/>
              <a:gd name="T106" fmla="*/ 917 w 6299"/>
              <a:gd name="T107" fmla="*/ 230 h 6568"/>
              <a:gd name="T108" fmla="*/ 453 w 6299"/>
              <a:gd name="T109" fmla="*/ 529 h 6568"/>
              <a:gd name="T110" fmla="*/ 696 w 6299"/>
              <a:gd name="T111" fmla="*/ 413 h 6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99" h="6568">
                <a:moveTo>
                  <a:pt x="5698" y="6065"/>
                </a:moveTo>
                <a:lnTo>
                  <a:pt x="5698" y="6065"/>
                </a:lnTo>
                <a:cubicBezTo>
                  <a:pt x="5677" y="6052"/>
                  <a:pt x="5650" y="6059"/>
                  <a:pt x="5637" y="6080"/>
                </a:cubicBezTo>
                <a:cubicBezTo>
                  <a:pt x="5624" y="6101"/>
                  <a:pt x="5631" y="6128"/>
                  <a:pt x="5652" y="6141"/>
                </a:cubicBezTo>
                <a:cubicBezTo>
                  <a:pt x="5673" y="6154"/>
                  <a:pt x="5700" y="6147"/>
                  <a:pt x="5713" y="6126"/>
                </a:cubicBezTo>
                <a:cubicBezTo>
                  <a:pt x="5726" y="6105"/>
                  <a:pt x="5719" y="6078"/>
                  <a:pt x="5698" y="6065"/>
                </a:cubicBezTo>
                <a:close/>
                <a:moveTo>
                  <a:pt x="3089" y="83"/>
                </a:moveTo>
                <a:lnTo>
                  <a:pt x="3089" y="83"/>
                </a:lnTo>
                <a:cubicBezTo>
                  <a:pt x="3065" y="78"/>
                  <a:pt x="3042" y="93"/>
                  <a:pt x="3037" y="117"/>
                </a:cubicBezTo>
                <a:cubicBezTo>
                  <a:pt x="3032" y="141"/>
                  <a:pt x="3047" y="165"/>
                  <a:pt x="3071" y="170"/>
                </a:cubicBezTo>
                <a:cubicBezTo>
                  <a:pt x="3095" y="175"/>
                  <a:pt x="3119" y="159"/>
                  <a:pt x="3124" y="135"/>
                </a:cubicBezTo>
                <a:cubicBezTo>
                  <a:pt x="3129" y="111"/>
                  <a:pt x="3113" y="88"/>
                  <a:pt x="3089" y="83"/>
                </a:cubicBezTo>
                <a:close/>
                <a:moveTo>
                  <a:pt x="5551" y="6294"/>
                </a:moveTo>
                <a:lnTo>
                  <a:pt x="5551" y="6294"/>
                </a:lnTo>
                <a:cubicBezTo>
                  <a:pt x="5531" y="6280"/>
                  <a:pt x="5503" y="6285"/>
                  <a:pt x="5489" y="6305"/>
                </a:cubicBezTo>
                <a:cubicBezTo>
                  <a:pt x="5475" y="6325"/>
                  <a:pt x="5480" y="6353"/>
                  <a:pt x="5500" y="6367"/>
                </a:cubicBezTo>
                <a:cubicBezTo>
                  <a:pt x="5520" y="6381"/>
                  <a:pt x="5548" y="6376"/>
                  <a:pt x="5562" y="6356"/>
                </a:cubicBezTo>
                <a:cubicBezTo>
                  <a:pt x="5576" y="6336"/>
                  <a:pt x="5571" y="6308"/>
                  <a:pt x="5551" y="6294"/>
                </a:cubicBezTo>
                <a:close/>
                <a:moveTo>
                  <a:pt x="5019" y="1084"/>
                </a:moveTo>
                <a:lnTo>
                  <a:pt x="5019" y="1084"/>
                </a:lnTo>
                <a:cubicBezTo>
                  <a:pt x="5001" y="1067"/>
                  <a:pt x="4973" y="1068"/>
                  <a:pt x="4957" y="1086"/>
                </a:cubicBezTo>
                <a:cubicBezTo>
                  <a:pt x="4940" y="1104"/>
                  <a:pt x="4941" y="1132"/>
                  <a:pt x="4959" y="1149"/>
                </a:cubicBezTo>
                <a:cubicBezTo>
                  <a:pt x="4977" y="1166"/>
                  <a:pt x="5005" y="1165"/>
                  <a:pt x="5022" y="1147"/>
                </a:cubicBezTo>
                <a:cubicBezTo>
                  <a:pt x="5038" y="1129"/>
                  <a:pt x="5037" y="1101"/>
                  <a:pt x="5019" y="1084"/>
                </a:cubicBezTo>
                <a:lnTo>
                  <a:pt x="5019" y="1084"/>
                </a:lnTo>
                <a:close/>
                <a:moveTo>
                  <a:pt x="4593" y="737"/>
                </a:moveTo>
                <a:lnTo>
                  <a:pt x="4593" y="737"/>
                </a:lnTo>
                <a:cubicBezTo>
                  <a:pt x="4573" y="722"/>
                  <a:pt x="4545" y="727"/>
                  <a:pt x="4531" y="747"/>
                </a:cubicBezTo>
                <a:cubicBezTo>
                  <a:pt x="4517" y="767"/>
                  <a:pt x="4521" y="795"/>
                  <a:pt x="4542" y="809"/>
                </a:cubicBezTo>
                <a:cubicBezTo>
                  <a:pt x="4562" y="823"/>
                  <a:pt x="4589" y="819"/>
                  <a:pt x="4603" y="799"/>
                </a:cubicBezTo>
                <a:cubicBezTo>
                  <a:pt x="4618" y="778"/>
                  <a:pt x="4613" y="751"/>
                  <a:pt x="4593" y="737"/>
                </a:cubicBezTo>
                <a:close/>
                <a:moveTo>
                  <a:pt x="3619" y="231"/>
                </a:moveTo>
                <a:lnTo>
                  <a:pt x="3619" y="231"/>
                </a:lnTo>
                <a:lnTo>
                  <a:pt x="3619" y="231"/>
                </a:lnTo>
                <a:cubicBezTo>
                  <a:pt x="3596" y="223"/>
                  <a:pt x="3571" y="235"/>
                  <a:pt x="3562" y="258"/>
                </a:cubicBezTo>
                <a:cubicBezTo>
                  <a:pt x="3554" y="281"/>
                  <a:pt x="3566" y="307"/>
                  <a:pt x="3589" y="315"/>
                </a:cubicBezTo>
                <a:cubicBezTo>
                  <a:pt x="3612" y="323"/>
                  <a:pt x="3638" y="311"/>
                  <a:pt x="3646" y="288"/>
                </a:cubicBezTo>
                <a:cubicBezTo>
                  <a:pt x="3654" y="265"/>
                  <a:pt x="3642" y="239"/>
                  <a:pt x="3619" y="231"/>
                </a:cubicBezTo>
                <a:close/>
                <a:moveTo>
                  <a:pt x="3357" y="148"/>
                </a:moveTo>
                <a:lnTo>
                  <a:pt x="3357" y="148"/>
                </a:lnTo>
                <a:cubicBezTo>
                  <a:pt x="3333" y="141"/>
                  <a:pt x="3309" y="155"/>
                  <a:pt x="3302" y="179"/>
                </a:cubicBezTo>
                <a:cubicBezTo>
                  <a:pt x="3295" y="202"/>
                  <a:pt x="3309" y="227"/>
                  <a:pt x="3333" y="233"/>
                </a:cubicBezTo>
                <a:lnTo>
                  <a:pt x="3333" y="233"/>
                </a:lnTo>
                <a:cubicBezTo>
                  <a:pt x="3356" y="240"/>
                  <a:pt x="3381" y="226"/>
                  <a:pt x="3388" y="202"/>
                </a:cubicBezTo>
                <a:cubicBezTo>
                  <a:pt x="3394" y="179"/>
                  <a:pt x="3380" y="154"/>
                  <a:pt x="3357" y="148"/>
                </a:cubicBezTo>
                <a:close/>
                <a:moveTo>
                  <a:pt x="4123" y="450"/>
                </a:moveTo>
                <a:lnTo>
                  <a:pt x="4123" y="450"/>
                </a:lnTo>
                <a:lnTo>
                  <a:pt x="4123" y="450"/>
                </a:lnTo>
                <a:cubicBezTo>
                  <a:pt x="4101" y="439"/>
                  <a:pt x="4075" y="448"/>
                  <a:pt x="4063" y="469"/>
                </a:cubicBezTo>
                <a:cubicBezTo>
                  <a:pt x="4052" y="491"/>
                  <a:pt x="4060" y="518"/>
                  <a:pt x="4082" y="529"/>
                </a:cubicBezTo>
                <a:lnTo>
                  <a:pt x="4082" y="529"/>
                </a:lnTo>
                <a:cubicBezTo>
                  <a:pt x="4104" y="541"/>
                  <a:pt x="4131" y="532"/>
                  <a:pt x="4142" y="510"/>
                </a:cubicBezTo>
                <a:cubicBezTo>
                  <a:pt x="4153" y="488"/>
                  <a:pt x="4145" y="462"/>
                  <a:pt x="4123" y="450"/>
                </a:cubicBezTo>
                <a:close/>
                <a:moveTo>
                  <a:pt x="3875" y="332"/>
                </a:moveTo>
                <a:lnTo>
                  <a:pt x="3875" y="332"/>
                </a:lnTo>
                <a:cubicBezTo>
                  <a:pt x="3852" y="322"/>
                  <a:pt x="3826" y="333"/>
                  <a:pt x="3816" y="355"/>
                </a:cubicBezTo>
                <a:cubicBezTo>
                  <a:pt x="3807" y="378"/>
                  <a:pt x="3817" y="404"/>
                  <a:pt x="3839" y="414"/>
                </a:cubicBezTo>
                <a:cubicBezTo>
                  <a:pt x="3862" y="423"/>
                  <a:pt x="3888" y="413"/>
                  <a:pt x="3898" y="391"/>
                </a:cubicBezTo>
                <a:cubicBezTo>
                  <a:pt x="3908" y="368"/>
                  <a:pt x="3897" y="342"/>
                  <a:pt x="3875" y="332"/>
                </a:cubicBezTo>
                <a:close/>
                <a:moveTo>
                  <a:pt x="4363" y="585"/>
                </a:moveTo>
                <a:lnTo>
                  <a:pt x="4363" y="585"/>
                </a:lnTo>
                <a:cubicBezTo>
                  <a:pt x="4342" y="573"/>
                  <a:pt x="4315" y="579"/>
                  <a:pt x="4302" y="600"/>
                </a:cubicBezTo>
                <a:cubicBezTo>
                  <a:pt x="4289" y="621"/>
                  <a:pt x="4296" y="649"/>
                  <a:pt x="4317" y="661"/>
                </a:cubicBezTo>
                <a:lnTo>
                  <a:pt x="4317" y="661"/>
                </a:lnTo>
                <a:cubicBezTo>
                  <a:pt x="4338" y="674"/>
                  <a:pt x="4365" y="667"/>
                  <a:pt x="4378" y="647"/>
                </a:cubicBezTo>
                <a:cubicBezTo>
                  <a:pt x="4390" y="626"/>
                  <a:pt x="4384" y="598"/>
                  <a:pt x="4363" y="585"/>
                </a:cubicBezTo>
                <a:close/>
                <a:moveTo>
                  <a:pt x="4812" y="903"/>
                </a:moveTo>
                <a:lnTo>
                  <a:pt x="4812" y="903"/>
                </a:lnTo>
                <a:lnTo>
                  <a:pt x="4812" y="903"/>
                </a:lnTo>
                <a:cubicBezTo>
                  <a:pt x="4793" y="888"/>
                  <a:pt x="4765" y="890"/>
                  <a:pt x="4749" y="909"/>
                </a:cubicBezTo>
                <a:cubicBezTo>
                  <a:pt x="4734" y="928"/>
                  <a:pt x="4737" y="956"/>
                  <a:pt x="4756" y="972"/>
                </a:cubicBezTo>
                <a:cubicBezTo>
                  <a:pt x="4775" y="987"/>
                  <a:pt x="4803" y="985"/>
                  <a:pt x="4818" y="966"/>
                </a:cubicBezTo>
                <a:cubicBezTo>
                  <a:pt x="4834" y="947"/>
                  <a:pt x="4831" y="919"/>
                  <a:pt x="4812" y="903"/>
                </a:cubicBezTo>
                <a:close/>
                <a:moveTo>
                  <a:pt x="6181" y="4800"/>
                </a:moveTo>
                <a:lnTo>
                  <a:pt x="6181" y="4800"/>
                </a:lnTo>
                <a:cubicBezTo>
                  <a:pt x="6157" y="4795"/>
                  <a:pt x="6134" y="4811"/>
                  <a:pt x="6129" y="4835"/>
                </a:cubicBezTo>
                <a:lnTo>
                  <a:pt x="6129" y="4835"/>
                </a:lnTo>
                <a:cubicBezTo>
                  <a:pt x="6124" y="4859"/>
                  <a:pt x="6139" y="4882"/>
                  <a:pt x="6163" y="4887"/>
                </a:cubicBezTo>
                <a:cubicBezTo>
                  <a:pt x="6187" y="4892"/>
                  <a:pt x="6211" y="4877"/>
                  <a:pt x="6216" y="4853"/>
                </a:cubicBezTo>
                <a:cubicBezTo>
                  <a:pt x="6221" y="4829"/>
                  <a:pt x="6205" y="4805"/>
                  <a:pt x="6181" y="4800"/>
                </a:cubicBezTo>
                <a:close/>
                <a:moveTo>
                  <a:pt x="6224" y="4531"/>
                </a:moveTo>
                <a:lnTo>
                  <a:pt x="6224" y="4531"/>
                </a:lnTo>
                <a:cubicBezTo>
                  <a:pt x="6200" y="4528"/>
                  <a:pt x="6177" y="4545"/>
                  <a:pt x="6174" y="4569"/>
                </a:cubicBezTo>
                <a:cubicBezTo>
                  <a:pt x="6171" y="4594"/>
                  <a:pt x="6188" y="4616"/>
                  <a:pt x="6212" y="4619"/>
                </a:cubicBezTo>
                <a:cubicBezTo>
                  <a:pt x="6236" y="4623"/>
                  <a:pt x="6259" y="4606"/>
                  <a:pt x="6262" y="4581"/>
                </a:cubicBezTo>
                <a:cubicBezTo>
                  <a:pt x="6265" y="4557"/>
                  <a:pt x="6248" y="4535"/>
                  <a:pt x="6224" y="4531"/>
                </a:cubicBezTo>
                <a:close/>
                <a:moveTo>
                  <a:pt x="6120" y="5065"/>
                </a:moveTo>
                <a:lnTo>
                  <a:pt x="6120" y="5065"/>
                </a:lnTo>
                <a:cubicBezTo>
                  <a:pt x="6096" y="5059"/>
                  <a:pt x="6072" y="5072"/>
                  <a:pt x="6065" y="5096"/>
                </a:cubicBezTo>
                <a:cubicBezTo>
                  <a:pt x="6058" y="5120"/>
                  <a:pt x="6072" y="5144"/>
                  <a:pt x="6096" y="5151"/>
                </a:cubicBezTo>
                <a:cubicBezTo>
                  <a:pt x="6119" y="5158"/>
                  <a:pt x="6144" y="5144"/>
                  <a:pt x="6151" y="5120"/>
                </a:cubicBezTo>
                <a:cubicBezTo>
                  <a:pt x="6157" y="5096"/>
                  <a:pt x="6143" y="5072"/>
                  <a:pt x="6120" y="5065"/>
                </a:cubicBezTo>
                <a:close/>
                <a:moveTo>
                  <a:pt x="6249" y="4260"/>
                </a:moveTo>
                <a:lnTo>
                  <a:pt x="6249" y="4260"/>
                </a:lnTo>
                <a:cubicBezTo>
                  <a:pt x="6224" y="4259"/>
                  <a:pt x="6203" y="4277"/>
                  <a:pt x="6201" y="4302"/>
                </a:cubicBezTo>
                <a:lnTo>
                  <a:pt x="6201" y="4302"/>
                </a:lnTo>
                <a:cubicBezTo>
                  <a:pt x="6200" y="4326"/>
                  <a:pt x="6218" y="4347"/>
                  <a:pt x="6243" y="4349"/>
                </a:cubicBezTo>
                <a:cubicBezTo>
                  <a:pt x="6267" y="4351"/>
                  <a:pt x="6288" y="4332"/>
                  <a:pt x="6290" y="4308"/>
                </a:cubicBezTo>
                <a:cubicBezTo>
                  <a:pt x="6292" y="4283"/>
                  <a:pt x="6273" y="4262"/>
                  <a:pt x="6249" y="4260"/>
                </a:cubicBezTo>
                <a:close/>
                <a:moveTo>
                  <a:pt x="6040" y="5326"/>
                </a:moveTo>
                <a:lnTo>
                  <a:pt x="6040" y="5326"/>
                </a:lnTo>
                <a:cubicBezTo>
                  <a:pt x="6017" y="5317"/>
                  <a:pt x="5992" y="5330"/>
                  <a:pt x="5984" y="5353"/>
                </a:cubicBezTo>
                <a:cubicBezTo>
                  <a:pt x="5975" y="5376"/>
                  <a:pt x="5987" y="5401"/>
                  <a:pt x="6010" y="5409"/>
                </a:cubicBezTo>
                <a:cubicBezTo>
                  <a:pt x="6034" y="5418"/>
                  <a:pt x="6059" y="5406"/>
                  <a:pt x="6067" y="5382"/>
                </a:cubicBezTo>
                <a:cubicBezTo>
                  <a:pt x="6075" y="5359"/>
                  <a:pt x="6063" y="5334"/>
                  <a:pt x="6040" y="5326"/>
                </a:cubicBezTo>
                <a:close/>
                <a:moveTo>
                  <a:pt x="5848" y="2175"/>
                </a:moveTo>
                <a:lnTo>
                  <a:pt x="5848" y="2175"/>
                </a:lnTo>
                <a:cubicBezTo>
                  <a:pt x="5837" y="2154"/>
                  <a:pt x="5810" y="2145"/>
                  <a:pt x="5788" y="2157"/>
                </a:cubicBezTo>
                <a:cubicBezTo>
                  <a:pt x="5766" y="2168"/>
                  <a:pt x="5758" y="2195"/>
                  <a:pt x="5769" y="2216"/>
                </a:cubicBezTo>
                <a:cubicBezTo>
                  <a:pt x="5781" y="2238"/>
                  <a:pt x="5807" y="2247"/>
                  <a:pt x="5829" y="2235"/>
                </a:cubicBezTo>
                <a:cubicBezTo>
                  <a:pt x="5851" y="2224"/>
                  <a:pt x="5859" y="2197"/>
                  <a:pt x="5848" y="2175"/>
                </a:cubicBezTo>
                <a:close/>
                <a:moveTo>
                  <a:pt x="5829" y="5827"/>
                </a:moveTo>
                <a:lnTo>
                  <a:pt x="5829" y="5827"/>
                </a:lnTo>
                <a:cubicBezTo>
                  <a:pt x="5807" y="5815"/>
                  <a:pt x="5780" y="5824"/>
                  <a:pt x="5769" y="5846"/>
                </a:cubicBezTo>
                <a:cubicBezTo>
                  <a:pt x="5758" y="5867"/>
                  <a:pt x="5766" y="5894"/>
                  <a:pt x="5788" y="5906"/>
                </a:cubicBezTo>
                <a:cubicBezTo>
                  <a:pt x="5810" y="5917"/>
                  <a:pt x="5837" y="5908"/>
                  <a:pt x="5848" y="5887"/>
                </a:cubicBezTo>
                <a:cubicBezTo>
                  <a:pt x="5859" y="5865"/>
                  <a:pt x="5851" y="5838"/>
                  <a:pt x="5829" y="5827"/>
                </a:cubicBezTo>
                <a:close/>
                <a:moveTo>
                  <a:pt x="5908" y="2401"/>
                </a:moveTo>
                <a:lnTo>
                  <a:pt x="5908" y="2401"/>
                </a:lnTo>
                <a:cubicBezTo>
                  <a:pt x="5886" y="2411"/>
                  <a:pt x="5875" y="2437"/>
                  <a:pt x="5885" y="2460"/>
                </a:cubicBezTo>
                <a:cubicBezTo>
                  <a:pt x="5895" y="2482"/>
                  <a:pt x="5921" y="2492"/>
                  <a:pt x="5944" y="2483"/>
                </a:cubicBezTo>
                <a:cubicBezTo>
                  <a:pt x="5966" y="2473"/>
                  <a:pt x="5976" y="2447"/>
                  <a:pt x="5967" y="2424"/>
                </a:cubicBezTo>
                <a:cubicBezTo>
                  <a:pt x="5957" y="2402"/>
                  <a:pt x="5931" y="2391"/>
                  <a:pt x="5908" y="2401"/>
                </a:cubicBezTo>
                <a:close/>
                <a:moveTo>
                  <a:pt x="5713" y="1935"/>
                </a:moveTo>
                <a:lnTo>
                  <a:pt x="5713" y="1935"/>
                </a:lnTo>
                <a:cubicBezTo>
                  <a:pt x="5700" y="1915"/>
                  <a:pt x="5673" y="1908"/>
                  <a:pt x="5652" y="1921"/>
                </a:cubicBezTo>
                <a:cubicBezTo>
                  <a:pt x="5631" y="1933"/>
                  <a:pt x="5624" y="1961"/>
                  <a:pt x="5637" y="1982"/>
                </a:cubicBezTo>
                <a:cubicBezTo>
                  <a:pt x="5650" y="2003"/>
                  <a:pt x="5677" y="2009"/>
                  <a:pt x="5698" y="1997"/>
                </a:cubicBezTo>
                <a:cubicBezTo>
                  <a:pt x="5719" y="1984"/>
                  <a:pt x="5726" y="1956"/>
                  <a:pt x="5713" y="1935"/>
                </a:cubicBezTo>
                <a:close/>
                <a:moveTo>
                  <a:pt x="5943" y="5580"/>
                </a:moveTo>
                <a:lnTo>
                  <a:pt x="5943" y="5580"/>
                </a:lnTo>
                <a:cubicBezTo>
                  <a:pt x="5921" y="5570"/>
                  <a:pt x="5895" y="5580"/>
                  <a:pt x="5885" y="5603"/>
                </a:cubicBezTo>
                <a:cubicBezTo>
                  <a:pt x="5875" y="5625"/>
                  <a:pt x="5885" y="5651"/>
                  <a:pt x="5908" y="5661"/>
                </a:cubicBezTo>
                <a:cubicBezTo>
                  <a:pt x="5930" y="5671"/>
                  <a:pt x="5956" y="5661"/>
                  <a:pt x="5966" y="5638"/>
                </a:cubicBezTo>
                <a:cubicBezTo>
                  <a:pt x="5976" y="5616"/>
                  <a:pt x="5966" y="5590"/>
                  <a:pt x="5943" y="5580"/>
                </a:cubicBezTo>
                <a:close/>
                <a:moveTo>
                  <a:pt x="5151" y="1276"/>
                </a:moveTo>
                <a:lnTo>
                  <a:pt x="5151" y="1276"/>
                </a:lnTo>
                <a:cubicBezTo>
                  <a:pt x="5133" y="1293"/>
                  <a:pt x="5132" y="1321"/>
                  <a:pt x="5149" y="1339"/>
                </a:cubicBezTo>
                <a:cubicBezTo>
                  <a:pt x="5166" y="1357"/>
                  <a:pt x="5194" y="1358"/>
                  <a:pt x="5212" y="1341"/>
                </a:cubicBezTo>
                <a:cubicBezTo>
                  <a:pt x="5230" y="1325"/>
                  <a:pt x="5231" y="1297"/>
                  <a:pt x="5214" y="1279"/>
                </a:cubicBezTo>
                <a:cubicBezTo>
                  <a:pt x="5197" y="1261"/>
                  <a:pt x="5169" y="1260"/>
                  <a:pt x="5151" y="1276"/>
                </a:cubicBezTo>
                <a:close/>
                <a:moveTo>
                  <a:pt x="172" y="585"/>
                </a:moveTo>
                <a:lnTo>
                  <a:pt x="172" y="585"/>
                </a:lnTo>
                <a:cubicBezTo>
                  <a:pt x="151" y="598"/>
                  <a:pt x="145" y="625"/>
                  <a:pt x="157" y="646"/>
                </a:cubicBezTo>
                <a:cubicBezTo>
                  <a:pt x="170" y="667"/>
                  <a:pt x="197" y="674"/>
                  <a:pt x="218" y="661"/>
                </a:cubicBezTo>
                <a:cubicBezTo>
                  <a:pt x="239" y="648"/>
                  <a:pt x="246" y="621"/>
                  <a:pt x="233" y="600"/>
                </a:cubicBezTo>
                <a:cubicBezTo>
                  <a:pt x="220" y="579"/>
                  <a:pt x="193" y="573"/>
                  <a:pt x="172" y="585"/>
                </a:cubicBezTo>
                <a:close/>
                <a:moveTo>
                  <a:pt x="5551" y="1767"/>
                </a:moveTo>
                <a:lnTo>
                  <a:pt x="5551" y="1767"/>
                </a:lnTo>
                <a:cubicBezTo>
                  <a:pt x="5571" y="1753"/>
                  <a:pt x="5576" y="1725"/>
                  <a:pt x="5562" y="1705"/>
                </a:cubicBezTo>
                <a:cubicBezTo>
                  <a:pt x="5547" y="1685"/>
                  <a:pt x="5520" y="1681"/>
                  <a:pt x="5500" y="1695"/>
                </a:cubicBezTo>
                <a:cubicBezTo>
                  <a:pt x="5480" y="1709"/>
                  <a:pt x="5475" y="1737"/>
                  <a:pt x="5489" y="1757"/>
                </a:cubicBezTo>
                <a:cubicBezTo>
                  <a:pt x="5503" y="1777"/>
                  <a:pt x="5531" y="1781"/>
                  <a:pt x="5551" y="1767"/>
                </a:cubicBezTo>
                <a:close/>
                <a:moveTo>
                  <a:pt x="6041" y="2737"/>
                </a:moveTo>
                <a:lnTo>
                  <a:pt x="6041" y="2737"/>
                </a:lnTo>
                <a:cubicBezTo>
                  <a:pt x="6064" y="2729"/>
                  <a:pt x="6076" y="2704"/>
                  <a:pt x="6068" y="2681"/>
                </a:cubicBezTo>
                <a:cubicBezTo>
                  <a:pt x="6060" y="2657"/>
                  <a:pt x="6034" y="2645"/>
                  <a:pt x="6011" y="2654"/>
                </a:cubicBezTo>
                <a:cubicBezTo>
                  <a:pt x="5988" y="2662"/>
                  <a:pt x="5976" y="2687"/>
                  <a:pt x="5984" y="2710"/>
                </a:cubicBezTo>
                <a:cubicBezTo>
                  <a:pt x="5992" y="2733"/>
                  <a:pt x="6018" y="2746"/>
                  <a:pt x="6041" y="2737"/>
                </a:cubicBezTo>
                <a:close/>
                <a:moveTo>
                  <a:pt x="0" y="742"/>
                </a:moveTo>
                <a:lnTo>
                  <a:pt x="0" y="742"/>
                </a:lnTo>
                <a:lnTo>
                  <a:pt x="0" y="804"/>
                </a:lnTo>
                <a:cubicBezTo>
                  <a:pt x="14" y="789"/>
                  <a:pt x="17" y="765"/>
                  <a:pt x="4" y="747"/>
                </a:cubicBezTo>
                <a:cubicBezTo>
                  <a:pt x="3" y="745"/>
                  <a:pt x="1" y="744"/>
                  <a:pt x="0" y="742"/>
                </a:cubicBezTo>
                <a:close/>
                <a:moveTo>
                  <a:pt x="5389" y="1549"/>
                </a:moveTo>
                <a:lnTo>
                  <a:pt x="5389" y="1549"/>
                </a:lnTo>
                <a:cubicBezTo>
                  <a:pt x="5408" y="1533"/>
                  <a:pt x="5411" y="1505"/>
                  <a:pt x="5395" y="1486"/>
                </a:cubicBezTo>
                <a:cubicBezTo>
                  <a:pt x="5380" y="1467"/>
                  <a:pt x="5352" y="1464"/>
                  <a:pt x="5333" y="1480"/>
                </a:cubicBezTo>
                <a:cubicBezTo>
                  <a:pt x="5314" y="1495"/>
                  <a:pt x="5311" y="1523"/>
                  <a:pt x="5326" y="1542"/>
                </a:cubicBezTo>
                <a:cubicBezTo>
                  <a:pt x="5342" y="1561"/>
                  <a:pt x="5370" y="1564"/>
                  <a:pt x="5389" y="1549"/>
                </a:cubicBezTo>
                <a:close/>
                <a:moveTo>
                  <a:pt x="5389" y="6513"/>
                </a:moveTo>
                <a:lnTo>
                  <a:pt x="5389" y="6513"/>
                </a:lnTo>
                <a:cubicBezTo>
                  <a:pt x="5370" y="6497"/>
                  <a:pt x="5342" y="6500"/>
                  <a:pt x="5326" y="6519"/>
                </a:cubicBezTo>
                <a:cubicBezTo>
                  <a:pt x="5315" y="6533"/>
                  <a:pt x="5313" y="6552"/>
                  <a:pt x="5321" y="6568"/>
                </a:cubicBezTo>
                <a:lnTo>
                  <a:pt x="5400" y="6568"/>
                </a:lnTo>
                <a:cubicBezTo>
                  <a:pt x="5410" y="6549"/>
                  <a:pt x="5405" y="6526"/>
                  <a:pt x="5389" y="6513"/>
                </a:cubicBezTo>
                <a:close/>
                <a:moveTo>
                  <a:pt x="6255" y="3986"/>
                </a:moveTo>
                <a:lnTo>
                  <a:pt x="6255" y="3986"/>
                </a:lnTo>
                <a:cubicBezTo>
                  <a:pt x="6243" y="3986"/>
                  <a:pt x="6232" y="3991"/>
                  <a:pt x="6224" y="3999"/>
                </a:cubicBezTo>
                <a:cubicBezTo>
                  <a:pt x="6215" y="4008"/>
                  <a:pt x="6211" y="4019"/>
                  <a:pt x="6211" y="4031"/>
                </a:cubicBezTo>
                <a:cubicBezTo>
                  <a:pt x="6211" y="4043"/>
                  <a:pt x="6215" y="4054"/>
                  <a:pt x="6224" y="4062"/>
                </a:cubicBezTo>
                <a:cubicBezTo>
                  <a:pt x="6232" y="4071"/>
                  <a:pt x="6243" y="4075"/>
                  <a:pt x="6255" y="4075"/>
                </a:cubicBezTo>
                <a:cubicBezTo>
                  <a:pt x="6267" y="4075"/>
                  <a:pt x="6278" y="4071"/>
                  <a:pt x="6286" y="4062"/>
                </a:cubicBezTo>
                <a:cubicBezTo>
                  <a:pt x="6295" y="4054"/>
                  <a:pt x="6299" y="4043"/>
                  <a:pt x="6299" y="4031"/>
                </a:cubicBezTo>
                <a:cubicBezTo>
                  <a:pt x="6299" y="4019"/>
                  <a:pt x="6295" y="4008"/>
                  <a:pt x="6286" y="3999"/>
                </a:cubicBezTo>
                <a:cubicBezTo>
                  <a:pt x="6278" y="3991"/>
                  <a:pt x="6267" y="3986"/>
                  <a:pt x="6255" y="3986"/>
                </a:cubicBezTo>
                <a:close/>
                <a:moveTo>
                  <a:pt x="6201" y="3762"/>
                </a:moveTo>
                <a:lnTo>
                  <a:pt x="6201" y="3762"/>
                </a:lnTo>
                <a:cubicBezTo>
                  <a:pt x="6203" y="3786"/>
                  <a:pt x="6224" y="3805"/>
                  <a:pt x="6249" y="3803"/>
                </a:cubicBezTo>
                <a:cubicBezTo>
                  <a:pt x="6273" y="3801"/>
                  <a:pt x="6292" y="3780"/>
                  <a:pt x="6290" y="3756"/>
                </a:cubicBezTo>
                <a:cubicBezTo>
                  <a:pt x="6289" y="3731"/>
                  <a:pt x="6267" y="3713"/>
                  <a:pt x="6243" y="3714"/>
                </a:cubicBezTo>
                <a:cubicBezTo>
                  <a:pt x="6218" y="3716"/>
                  <a:pt x="6200" y="3737"/>
                  <a:pt x="6201" y="3762"/>
                </a:cubicBezTo>
                <a:close/>
                <a:moveTo>
                  <a:pt x="6174" y="3494"/>
                </a:moveTo>
                <a:lnTo>
                  <a:pt x="6174" y="3494"/>
                </a:lnTo>
                <a:cubicBezTo>
                  <a:pt x="6178" y="3518"/>
                  <a:pt x="6200" y="3535"/>
                  <a:pt x="6224" y="3532"/>
                </a:cubicBezTo>
                <a:cubicBezTo>
                  <a:pt x="6249" y="3529"/>
                  <a:pt x="6266" y="3506"/>
                  <a:pt x="6262" y="3482"/>
                </a:cubicBezTo>
                <a:cubicBezTo>
                  <a:pt x="6259" y="3458"/>
                  <a:pt x="6237" y="3440"/>
                  <a:pt x="6212" y="3444"/>
                </a:cubicBezTo>
                <a:cubicBezTo>
                  <a:pt x="6188" y="3447"/>
                  <a:pt x="6171" y="3469"/>
                  <a:pt x="6174" y="3494"/>
                </a:cubicBezTo>
                <a:close/>
                <a:moveTo>
                  <a:pt x="6129" y="3229"/>
                </a:moveTo>
                <a:lnTo>
                  <a:pt x="6129" y="3229"/>
                </a:lnTo>
                <a:lnTo>
                  <a:pt x="6129" y="3229"/>
                </a:lnTo>
                <a:cubicBezTo>
                  <a:pt x="6134" y="3253"/>
                  <a:pt x="6157" y="3268"/>
                  <a:pt x="6181" y="3263"/>
                </a:cubicBezTo>
                <a:cubicBezTo>
                  <a:pt x="6205" y="3258"/>
                  <a:pt x="6221" y="3235"/>
                  <a:pt x="6216" y="3211"/>
                </a:cubicBezTo>
                <a:cubicBezTo>
                  <a:pt x="6211" y="3186"/>
                  <a:pt x="6187" y="3171"/>
                  <a:pt x="6163" y="3176"/>
                </a:cubicBezTo>
                <a:cubicBezTo>
                  <a:pt x="6139" y="3181"/>
                  <a:pt x="6124" y="3204"/>
                  <a:pt x="6129" y="3229"/>
                </a:cubicBezTo>
                <a:close/>
                <a:moveTo>
                  <a:pt x="6065" y="2967"/>
                </a:moveTo>
                <a:lnTo>
                  <a:pt x="6065" y="2967"/>
                </a:lnTo>
                <a:cubicBezTo>
                  <a:pt x="6072" y="2991"/>
                  <a:pt x="6096" y="3004"/>
                  <a:pt x="6120" y="2998"/>
                </a:cubicBezTo>
                <a:cubicBezTo>
                  <a:pt x="6144" y="2991"/>
                  <a:pt x="6158" y="2967"/>
                  <a:pt x="6151" y="2943"/>
                </a:cubicBezTo>
                <a:cubicBezTo>
                  <a:pt x="6144" y="2919"/>
                  <a:pt x="6120" y="2906"/>
                  <a:pt x="6096" y="2912"/>
                </a:cubicBezTo>
                <a:cubicBezTo>
                  <a:pt x="6073" y="2919"/>
                  <a:pt x="6059" y="2943"/>
                  <a:pt x="6065" y="2967"/>
                </a:cubicBezTo>
                <a:close/>
                <a:moveTo>
                  <a:pt x="2818" y="36"/>
                </a:moveTo>
                <a:lnTo>
                  <a:pt x="2818" y="36"/>
                </a:lnTo>
                <a:cubicBezTo>
                  <a:pt x="2794" y="33"/>
                  <a:pt x="2771" y="50"/>
                  <a:pt x="2768" y="74"/>
                </a:cubicBezTo>
                <a:cubicBezTo>
                  <a:pt x="2765" y="98"/>
                  <a:pt x="2782" y="121"/>
                  <a:pt x="2806" y="124"/>
                </a:cubicBezTo>
                <a:cubicBezTo>
                  <a:pt x="2830" y="128"/>
                  <a:pt x="2853" y="110"/>
                  <a:pt x="2856" y="86"/>
                </a:cubicBezTo>
                <a:cubicBezTo>
                  <a:pt x="2859" y="62"/>
                  <a:pt x="2842" y="39"/>
                  <a:pt x="2818" y="36"/>
                </a:cubicBezTo>
                <a:close/>
                <a:moveTo>
                  <a:pt x="1447" y="82"/>
                </a:moveTo>
                <a:lnTo>
                  <a:pt x="1447" y="82"/>
                </a:lnTo>
                <a:lnTo>
                  <a:pt x="1447" y="82"/>
                </a:lnTo>
                <a:cubicBezTo>
                  <a:pt x="1423" y="87"/>
                  <a:pt x="1408" y="111"/>
                  <a:pt x="1413" y="135"/>
                </a:cubicBezTo>
                <a:cubicBezTo>
                  <a:pt x="1418" y="159"/>
                  <a:pt x="1441" y="174"/>
                  <a:pt x="1465" y="169"/>
                </a:cubicBezTo>
                <a:cubicBezTo>
                  <a:pt x="1489" y="164"/>
                  <a:pt x="1505" y="141"/>
                  <a:pt x="1500" y="117"/>
                </a:cubicBezTo>
                <a:cubicBezTo>
                  <a:pt x="1495" y="93"/>
                  <a:pt x="1471" y="77"/>
                  <a:pt x="1447" y="82"/>
                </a:cubicBezTo>
                <a:close/>
                <a:moveTo>
                  <a:pt x="1718" y="36"/>
                </a:moveTo>
                <a:lnTo>
                  <a:pt x="1718" y="36"/>
                </a:lnTo>
                <a:cubicBezTo>
                  <a:pt x="1694" y="39"/>
                  <a:pt x="1677" y="62"/>
                  <a:pt x="1680" y="86"/>
                </a:cubicBezTo>
                <a:cubicBezTo>
                  <a:pt x="1684" y="110"/>
                  <a:pt x="1706" y="127"/>
                  <a:pt x="1730" y="124"/>
                </a:cubicBezTo>
                <a:cubicBezTo>
                  <a:pt x="1755" y="121"/>
                  <a:pt x="1772" y="98"/>
                  <a:pt x="1769" y="74"/>
                </a:cubicBezTo>
                <a:cubicBezTo>
                  <a:pt x="1765" y="50"/>
                  <a:pt x="1743" y="33"/>
                  <a:pt x="1718" y="36"/>
                </a:cubicBezTo>
                <a:close/>
                <a:moveTo>
                  <a:pt x="1992" y="8"/>
                </a:moveTo>
                <a:lnTo>
                  <a:pt x="1992" y="8"/>
                </a:lnTo>
                <a:cubicBezTo>
                  <a:pt x="1968" y="10"/>
                  <a:pt x="1949" y="31"/>
                  <a:pt x="1951" y="55"/>
                </a:cubicBezTo>
                <a:cubicBezTo>
                  <a:pt x="1953" y="80"/>
                  <a:pt x="1974" y="98"/>
                  <a:pt x="1998" y="97"/>
                </a:cubicBezTo>
                <a:cubicBezTo>
                  <a:pt x="2023" y="95"/>
                  <a:pt x="2041" y="74"/>
                  <a:pt x="2040" y="49"/>
                </a:cubicBezTo>
                <a:cubicBezTo>
                  <a:pt x="2038" y="25"/>
                  <a:pt x="2017" y="6"/>
                  <a:pt x="1992" y="8"/>
                </a:cubicBezTo>
                <a:close/>
                <a:moveTo>
                  <a:pt x="2267" y="0"/>
                </a:moveTo>
                <a:lnTo>
                  <a:pt x="2267" y="0"/>
                </a:lnTo>
                <a:cubicBezTo>
                  <a:pt x="2256" y="0"/>
                  <a:pt x="2244" y="5"/>
                  <a:pt x="2236" y="12"/>
                </a:cubicBezTo>
                <a:cubicBezTo>
                  <a:pt x="2228" y="20"/>
                  <a:pt x="2223" y="32"/>
                  <a:pt x="2223" y="43"/>
                </a:cubicBezTo>
                <a:cubicBezTo>
                  <a:pt x="2223" y="55"/>
                  <a:pt x="2228" y="66"/>
                  <a:pt x="2236" y="75"/>
                </a:cubicBezTo>
                <a:cubicBezTo>
                  <a:pt x="2244" y="83"/>
                  <a:pt x="2256" y="88"/>
                  <a:pt x="2267" y="88"/>
                </a:cubicBezTo>
                <a:cubicBezTo>
                  <a:pt x="2279" y="88"/>
                  <a:pt x="2291" y="83"/>
                  <a:pt x="2299" y="75"/>
                </a:cubicBezTo>
                <a:cubicBezTo>
                  <a:pt x="2307" y="66"/>
                  <a:pt x="2312" y="55"/>
                  <a:pt x="2312" y="43"/>
                </a:cubicBezTo>
                <a:cubicBezTo>
                  <a:pt x="2312" y="32"/>
                  <a:pt x="2307" y="20"/>
                  <a:pt x="2299" y="12"/>
                </a:cubicBezTo>
                <a:cubicBezTo>
                  <a:pt x="2291" y="5"/>
                  <a:pt x="2279" y="0"/>
                  <a:pt x="2267" y="0"/>
                </a:cubicBezTo>
                <a:close/>
                <a:moveTo>
                  <a:pt x="2544" y="8"/>
                </a:moveTo>
                <a:lnTo>
                  <a:pt x="2544" y="8"/>
                </a:lnTo>
                <a:lnTo>
                  <a:pt x="2544" y="8"/>
                </a:lnTo>
                <a:cubicBezTo>
                  <a:pt x="2520" y="7"/>
                  <a:pt x="2498" y="25"/>
                  <a:pt x="2497" y="50"/>
                </a:cubicBezTo>
                <a:cubicBezTo>
                  <a:pt x="2495" y="74"/>
                  <a:pt x="2514" y="95"/>
                  <a:pt x="2538" y="97"/>
                </a:cubicBezTo>
                <a:cubicBezTo>
                  <a:pt x="2563" y="99"/>
                  <a:pt x="2584" y="80"/>
                  <a:pt x="2586" y="56"/>
                </a:cubicBezTo>
                <a:cubicBezTo>
                  <a:pt x="2587" y="31"/>
                  <a:pt x="2569" y="10"/>
                  <a:pt x="2544" y="8"/>
                </a:cubicBezTo>
                <a:close/>
                <a:moveTo>
                  <a:pt x="1180" y="147"/>
                </a:moveTo>
                <a:lnTo>
                  <a:pt x="1180" y="147"/>
                </a:lnTo>
                <a:lnTo>
                  <a:pt x="1180" y="147"/>
                </a:lnTo>
                <a:cubicBezTo>
                  <a:pt x="1156" y="154"/>
                  <a:pt x="1142" y="178"/>
                  <a:pt x="1149" y="202"/>
                </a:cubicBezTo>
                <a:cubicBezTo>
                  <a:pt x="1155" y="226"/>
                  <a:pt x="1180" y="240"/>
                  <a:pt x="1204" y="233"/>
                </a:cubicBezTo>
                <a:cubicBezTo>
                  <a:pt x="1227" y="226"/>
                  <a:pt x="1241" y="202"/>
                  <a:pt x="1234" y="178"/>
                </a:cubicBezTo>
                <a:cubicBezTo>
                  <a:pt x="1228" y="154"/>
                  <a:pt x="1203" y="141"/>
                  <a:pt x="1180" y="147"/>
                </a:cubicBezTo>
                <a:close/>
                <a:moveTo>
                  <a:pt x="661" y="332"/>
                </a:moveTo>
                <a:lnTo>
                  <a:pt x="661" y="332"/>
                </a:lnTo>
                <a:lnTo>
                  <a:pt x="661" y="332"/>
                </a:lnTo>
                <a:close/>
                <a:moveTo>
                  <a:pt x="917" y="230"/>
                </a:moveTo>
                <a:lnTo>
                  <a:pt x="917" y="230"/>
                </a:lnTo>
                <a:lnTo>
                  <a:pt x="917" y="230"/>
                </a:lnTo>
                <a:cubicBezTo>
                  <a:pt x="894" y="239"/>
                  <a:pt x="882" y="264"/>
                  <a:pt x="890" y="287"/>
                </a:cubicBezTo>
                <a:cubicBezTo>
                  <a:pt x="898" y="310"/>
                  <a:pt x="924" y="322"/>
                  <a:pt x="947" y="314"/>
                </a:cubicBezTo>
                <a:cubicBezTo>
                  <a:pt x="970" y="306"/>
                  <a:pt x="982" y="281"/>
                  <a:pt x="974" y="257"/>
                </a:cubicBezTo>
                <a:cubicBezTo>
                  <a:pt x="966" y="234"/>
                  <a:pt x="940" y="222"/>
                  <a:pt x="917" y="230"/>
                </a:cubicBezTo>
                <a:close/>
                <a:moveTo>
                  <a:pt x="412" y="450"/>
                </a:moveTo>
                <a:lnTo>
                  <a:pt x="412" y="450"/>
                </a:lnTo>
                <a:lnTo>
                  <a:pt x="412" y="450"/>
                </a:lnTo>
                <a:cubicBezTo>
                  <a:pt x="390" y="461"/>
                  <a:pt x="382" y="488"/>
                  <a:pt x="393" y="510"/>
                </a:cubicBezTo>
                <a:cubicBezTo>
                  <a:pt x="404" y="532"/>
                  <a:pt x="431" y="540"/>
                  <a:pt x="453" y="529"/>
                </a:cubicBezTo>
                <a:cubicBezTo>
                  <a:pt x="475" y="518"/>
                  <a:pt x="483" y="491"/>
                  <a:pt x="472" y="469"/>
                </a:cubicBezTo>
                <a:cubicBezTo>
                  <a:pt x="461" y="447"/>
                  <a:pt x="434" y="439"/>
                  <a:pt x="412" y="450"/>
                </a:cubicBezTo>
                <a:close/>
                <a:moveTo>
                  <a:pt x="719" y="355"/>
                </a:moveTo>
                <a:lnTo>
                  <a:pt x="719" y="355"/>
                </a:lnTo>
                <a:cubicBezTo>
                  <a:pt x="729" y="377"/>
                  <a:pt x="719" y="403"/>
                  <a:pt x="696" y="413"/>
                </a:cubicBezTo>
                <a:cubicBezTo>
                  <a:pt x="674" y="423"/>
                  <a:pt x="648" y="413"/>
                  <a:pt x="638" y="390"/>
                </a:cubicBezTo>
                <a:cubicBezTo>
                  <a:pt x="628" y="368"/>
                  <a:pt x="638" y="341"/>
                  <a:pt x="661" y="332"/>
                </a:cubicBezTo>
                <a:cubicBezTo>
                  <a:pt x="683" y="322"/>
                  <a:pt x="710" y="332"/>
                  <a:pt x="719" y="355"/>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Picture Placeholder 20">
            <a:extLst>
              <a:ext uri="{FF2B5EF4-FFF2-40B4-BE49-F238E27FC236}">
                <a16:creationId xmlns:a16="http://schemas.microsoft.com/office/drawing/2014/main" id="{692FF407-99FF-4283-B948-4BBCB0F034BF}"/>
              </a:ext>
            </a:extLst>
          </p:cNvPr>
          <p:cNvSpPr>
            <a:spLocks noGrp="1"/>
          </p:cNvSpPr>
          <p:nvPr>
            <p:ph type="pic" sz="quarter" idx="12"/>
          </p:nvPr>
        </p:nvSpPr>
        <p:spPr>
          <a:xfrm>
            <a:off x="6700837" y="1098550"/>
            <a:ext cx="5491163" cy="5759450"/>
          </a:xfrm>
          <a:custGeom>
            <a:avLst/>
            <a:gdLst>
              <a:gd name="connsiteX0" fmla="*/ 3329596 w 5491163"/>
              <a:gd name="connsiteY0" fmla="*/ 0 h 5759450"/>
              <a:gd name="connsiteX1" fmla="*/ 5491163 w 5491163"/>
              <a:gd name="connsiteY1" fmla="*/ 798491 h 5759450"/>
              <a:gd name="connsiteX2" fmla="*/ 5491163 w 5491163"/>
              <a:gd name="connsiteY2" fmla="*/ 5759450 h 5759450"/>
              <a:gd name="connsiteX3" fmla="*/ 1044074 w 5491163"/>
              <a:gd name="connsiteY3" fmla="*/ 5759450 h 5759450"/>
              <a:gd name="connsiteX4" fmla="*/ 0 w 5491163"/>
              <a:gd name="connsiteY4" fmla="*/ 3334368 h 5759450"/>
              <a:gd name="connsiteX5" fmla="*/ 3329596 w 5491163"/>
              <a:gd name="connsiteY5" fmla="*/ 0 h 57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1163" h="5759450">
                <a:moveTo>
                  <a:pt x="3329596" y="0"/>
                </a:moveTo>
                <a:cubicBezTo>
                  <a:pt x="4154367" y="0"/>
                  <a:pt x="4909533" y="300867"/>
                  <a:pt x="5491163" y="798491"/>
                </a:cubicBezTo>
                <a:lnTo>
                  <a:pt x="5491163" y="5759450"/>
                </a:lnTo>
                <a:lnTo>
                  <a:pt x="1044074" y="5759450"/>
                </a:lnTo>
                <a:cubicBezTo>
                  <a:pt x="401420" y="5151031"/>
                  <a:pt x="0" y="4289501"/>
                  <a:pt x="0" y="3334368"/>
                </a:cubicBezTo>
                <a:cubicBezTo>
                  <a:pt x="0" y="1492873"/>
                  <a:pt x="1490309" y="0"/>
                  <a:pt x="3329596" y="0"/>
                </a:cubicBezTo>
                <a:close/>
              </a:path>
            </a:pathLst>
          </a:custGeom>
          <a:solidFill>
            <a:schemeClr val="accent4">
              <a:lumMod val="20000"/>
              <a:lumOff val="80000"/>
            </a:schemeClr>
          </a:solidFill>
        </p:spPr>
        <p:txBody>
          <a:bodyPr wrap="square" anchor="ctr">
            <a:noAutofit/>
          </a:bodyPr>
          <a:lstStyle>
            <a:lvl1pPr marL="0" indent="0" algn="ctr">
              <a:buNone/>
              <a:defRPr sz="1800"/>
            </a:lvl1pPr>
          </a:lstStyle>
          <a:p>
            <a:r>
              <a:rPr lang="en-US"/>
              <a:t>Click icon to add picture</a:t>
            </a:r>
            <a:endParaRPr lang="en-GB" dirty="0"/>
          </a:p>
        </p:txBody>
      </p:sp>
      <p:sp>
        <p:nvSpPr>
          <p:cNvPr id="35" name="Text Placeholder 2">
            <a:extLst>
              <a:ext uri="{FF2B5EF4-FFF2-40B4-BE49-F238E27FC236}">
                <a16:creationId xmlns:a16="http://schemas.microsoft.com/office/drawing/2014/main" id="{29501394-F6E7-4DA8-B58D-D4A2553AD82A}"/>
              </a:ext>
            </a:extLst>
          </p:cNvPr>
          <p:cNvSpPr>
            <a:spLocks noGrp="1"/>
          </p:cNvSpPr>
          <p:nvPr>
            <p:ph type="body" sz="quarter" idx="16"/>
          </p:nvPr>
        </p:nvSpPr>
        <p:spPr>
          <a:xfrm>
            <a:off x="462000" y="2097000"/>
            <a:ext cx="3636000" cy="1404000"/>
          </a:xfrm>
        </p:spPr>
        <p:txBody>
          <a:bodyPr>
            <a:noAutofit/>
          </a:bodyPr>
          <a:lstStyle>
            <a:lvl1pPr marL="0" indent="0" algn="l">
              <a:spcBef>
                <a:spcPts val="300"/>
              </a:spcBef>
              <a:spcAft>
                <a:spcPts val="0"/>
              </a:spcAft>
              <a:buNone/>
              <a:defRPr sz="2400">
                <a:solidFill>
                  <a:schemeClr val="accent2"/>
                </a:solidFill>
              </a:defRPr>
            </a:lvl1pPr>
            <a:lvl2pPr marL="0" indent="0" algn="l">
              <a:spcBef>
                <a:spcPts val="300"/>
              </a:spcBef>
              <a:spcAft>
                <a:spcPts val="0"/>
              </a:spcAft>
              <a:buNone/>
              <a:defRPr sz="2000">
                <a:solidFill>
                  <a:schemeClr val="accent2"/>
                </a:solidFill>
              </a:defRPr>
            </a:lvl2pPr>
            <a:lvl3pPr marL="0" indent="0" algn="l">
              <a:spcBef>
                <a:spcPts val="300"/>
              </a:spcBef>
              <a:spcAft>
                <a:spcPts val="0"/>
              </a:spcAft>
              <a:buNone/>
              <a:defRPr sz="2000">
                <a:solidFill>
                  <a:schemeClr val="accent2"/>
                </a:solidFill>
              </a:defRPr>
            </a:lvl3pPr>
            <a:lvl4pPr marL="0" indent="0" algn="l">
              <a:spcBef>
                <a:spcPts val="300"/>
              </a:spcBef>
              <a:spcAft>
                <a:spcPts val="0"/>
              </a:spcAft>
              <a:buNone/>
              <a:defRPr sz="2000">
                <a:solidFill>
                  <a:schemeClr val="accent2"/>
                </a:solidFill>
              </a:defRPr>
            </a:lvl4pPr>
            <a:lvl5pPr marL="0" indent="0" algn="l">
              <a:spcBef>
                <a:spcPts val="300"/>
              </a:spcBef>
              <a:spcAft>
                <a:spcPts val="0"/>
              </a:spcAft>
              <a:buNone/>
              <a:defRPr sz="2000">
                <a:solidFill>
                  <a:schemeClr val="accent2"/>
                </a:solidFill>
              </a:defRPr>
            </a:lvl5pPr>
            <a:lvl6pPr marL="0" indent="0" algn="l">
              <a:spcBef>
                <a:spcPts val="300"/>
              </a:spcBef>
              <a:spcAft>
                <a:spcPts val="0"/>
              </a:spcAft>
              <a:buNone/>
              <a:defRPr sz="2000">
                <a:solidFill>
                  <a:schemeClr val="accent2"/>
                </a:solidFill>
              </a:defRPr>
            </a:lvl6pPr>
            <a:lvl7pPr marL="0" indent="0" algn="l">
              <a:spcBef>
                <a:spcPts val="300"/>
              </a:spcBef>
              <a:spcAft>
                <a:spcPts val="0"/>
              </a:spcAft>
              <a:buNone/>
              <a:defRPr sz="2000">
                <a:solidFill>
                  <a:schemeClr val="accent2"/>
                </a:solidFill>
              </a:defRPr>
            </a:lvl7pPr>
            <a:lvl8pPr marL="0" indent="0" algn="l">
              <a:spcBef>
                <a:spcPts val="300"/>
              </a:spcBef>
              <a:spcAft>
                <a:spcPts val="0"/>
              </a:spcAft>
              <a:buNone/>
              <a:defRPr sz="2000">
                <a:solidFill>
                  <a:schemeClr val="accent2"/>
                </a:solidFill>
              </a:defRPr>
            </a:lvl8pPr>
            <a:lvl9pPr marL="0" indent="0" algn="l">
              <a:spcBef>
                <a:spcPts val="300"/>
              </a:spcBef>
              <a:spcAft>
                <a:spcPts val="0"/>
              </a:spcAft>
              <a:buNone/>
              <a:defRPr sz="2000">
                <a:solidFill>
                  <a:schemeClr val="accent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8" name="Text Placeholder 2">
            <a:extLst>
              <a:ext uri="{FF2B5EF4-FFF2-40B4-BE49-F238E27FC236}">
                <a16:creationId xmlns:a16="http://schemas.microsoft.com/office/drawing/2014/main" id="{DB858D5A-D318-4F66-B774-F5ABF4E67017}"/>
              </a:ext>
            </a:extLst>
          </p:cNvPr>
          <p:cNvSpPr>
            <a:spLocks noGrp="1"/>
          </p:cNvSpPr>
          <p:nvPr>
            <p:ph type="body" sz="quarter" idx="39"/>
          </p:nvPr>
        </p:nvSpPr>
        <p:spPr>
          <a:xfrm>
            <a:off x="462000" y="4473000"/>
            <a:ext cx="3636000" cy="1404000"/>
          </a:xfrm>
        </p:spPr>
        <p:txBody>
          <a:bodyPr>
            <a:noAutofit/>
          </a:bodyPr>
          <a:lstStyle>
            <a:lvl1pPr marL="0" indent="0" algn="l">
              <a:spcBef>
                <a:spcPts val="300"/>
              </a:spcBef>
              <a:spcAft>
                <a:spcPts val="0"/>
              </a:spcAft>
              <a:buNone/>
              <a:defRPr sz="2400">
                <a:solidFill>
                  <a:schemeClr val="accent2"/>
                </a:solidFill>
              </a:defRPr>
            </a:lvl1pPr>
            <a:lvl2pPr marL="0" indent="0" algn="l">
              <a:spcBef>
                <a:spcPts val="300"/>
              </a:spcBef>
              <a:spcAft>
                <a:spcPts val="0"/>
              </a:spcAft>
              <a:buNone/>
              <a:defRPr sz="2000">
                <a:solidFill>
                  <a:schemeClr val="accent2"/>
                </a:solidFill>
              </a:defRPr>
            </a:lvl2pPr>
            <a:lvl3pPr marL="0" indent="0" algn="l">
              <a:spcBef>
                <a:spcPts val="300"/>
              </a:spcBef>
              <a:spcAft>
                <a:spcPts val="0"/>
              </a:spcAft>
              <a:buNone/>
              <a:defRPr sz="2000">
                <a:solidFill>
                  <a:schemeClr val="accent2"/>
                </a:solidFill>
              </a:defRPr>
            </a:lvl3pPr>
            <a:lvl4pPr marL="0" indent="0" algn="l">
              <a:spcBef>
                <a:spcPts val="300"/>
              </a:spcBef>
              <a:spcAft>
                <a:spcPts val="0"/>
              </a:spcAft>
              <a:buNone/>
              <a:defRPr sz="2000">
                <a:solidFill>
                  <a:schemeClr val="accent2"/>
                </a:solidFill>
              </a:defRPr>
            </a:lvl4pPr>
            <a:lvl5pPr marL="0" indent="0" algn="l">
              <a:spcBef>
                <a:spcPts val="300"/>
              </a:spcBef>
              <a:spcAft>
                <a:spcPts val="0"/>
              </a:spcAft>
              <a:buNone/>
              <a:defRPr sz="2000">
                <a:solidFill>
                  <a:schemeClr val="accent2"/>
                </a:solidFill>
              </a:defRPr>
            </a:lvl5pPr>
            <a:lvl6pPr marL="0" indent="0" algn="l">
              <a:spcBef>
                <a:spcPts val="300"/>
              </a:spcBef>
              <a:spcAft>
                <a:spcPts val="0"/>
              </a:spcAft>
              <a:buNone/>
              <a:defRPr sz="2000">
                <a:solidFill>
                  <a:schemeClr val="accent2"/>
                </a:solidFill>
              </a:defRPr>
            </a:lvl6pPr>
            <a:lvl7pPr marL="0" indent="0" algn="l">
              <a:spcBef>
                <a:spcPts val="300"/>
              </a:spcBef>
              <a:spcAft>
                <a:spcPts val="0"/>
              </a:spcAft>
              <a:buNone/>
              <a:defRPr sz="2000">
                <a:solidFill>
                  <a:schemeClr val="accent2"/>
                </a:solidFill>
              </a:defRPr>
            </a:lvl7pPr>
            <a:lvl8pPr marL="0" indent="0" algn="l">
              <a:spcBef>
                <a:spcPts val="300"/>
              </a:spcBef>
              <a:spcAft>
                <a:spcPts val="0"/>
              </a:spcAft>
              <a:buNone/>
              <a:defRPr sz="2000">
                <a:solidFill>
                  <a:schemeClr val="accent2"/>
                </a:solidFill>
              </a:defRPr>
            </a:lvl8pPr>
            <a:lvl9pPr marL="0" indent="0" algn="l">
              <a:spcBef>
                <a:spcPts val="300"/>
              </a:spcBef>
              <a:spcAft>
                <a:spcPts val="0"/>
              </a:spcAft>
              <a:buNone/>
              <a:defRPr sz="2000">
                <a:solidFill>
                  <a:schemeClr val="accent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24" name="Text Placeholder 9">
            <a:extLst>
              <a:ext uri="{FF2B5EF4-FFF2-40B4-BE49-F238E27FC236}">
                <a16:creationId xmlns:a16="http://schemas.microsoft.com/office/drawing/2014/main" id="{B69587F3-5302-44A7-B87C-A600C8C2DBF2}"/>
              </a:ext>
            </a:extLst>
          </p:cNvPr>
          <p:cNvSpPr>
            <a:spLocks noGrp="1"/>
          </p:cNvSpPr>
          <p:nvPr>
            <p:ph type="body" sz="quarter" idx="13" hasCustomPrompt="1"/>
          </p:nvPr>
        </p:nvSpPr>
        <p:spPr>
          <a:xfrm>
            <a:off x="462000" y="1305000"/>
            <a:ext cx="612000" cy="612000"/>
          </a:xfrm>
          <a:prstGeom prst="ellipse">
            <a:avLst/>
          </a:prstGeom>
          <a:solidFill>
            <a:schemeClr val="accent4"/>
          </a:solidFill>
        </p:spPr>
        <p:txBody>
          <a:bodyPr anchor="ctr">
            <a:noAutofit/>
          </a:bodyPr>
          <a:lstStyle>
            <a:lvl1pPr marL="0" indent="0" algn="ctr">
              <a:spcBef>
                <a:spcPts val="0"/>
              </a:spcBef>
              <a:spcAft>
                <a:spcPts val="0"/>
              </a:spcAft>
              <a:buFont typeface="Arial" panose="020B0604020202020204" pitchFamily="34" charset="0"/>
              <a:buNone/>
              <a:defRPr sz="2600" b="1">
                <a:solidFill>
                  <a:schemeClr val="bg1"/>
                </a:solidFill>
              </a:defRPr>
            </a:lvl1pPr>
            <a:lvl2pPr marL="0" indent="0" algn="ctr">
              <a:spcBef>
                <a:spcPts val="0"/>
              </a:spcBef>
              <a:spcAft>
                <a:spcPts val="0"/>
              </a:spcAft>
              <a:buNone/>
              <a:defRPr sz="2600">
                <a:solidFill>
                  <a:schemeClr val="bg1"/>
                </a:solidFill>
              </a:defRPr>
            </a:lvl2pPr>
            <a:lvl3pPr marL="0" indent="0" algn="ctr">
              <a:spcBef>
                <a:spcPts val="0"/>
              </a:spcBef>
              <a:spcAft>
                <a:spcPts val="0"/>
              </a:spcAft>
              <a:buNone/>
              <a:defRPr sz="2600">
                <a:solidFill>
                  <a:schemeClr val="bg1"/>
                </a:solidFill>
              </a:defRPr>
            </a:lvl3pPr>
            <a:lvl4pPr marL="0" indent="0" algn="ctr">
              <a:spcBef>
                <a:spcPts val="0"/>
              </a:spcBef>
              <a:spcAft>
                <a:spcPts val="0"/>
              </a:spcAft>
              <a:buNone/>
              <a:defRPr sz="2600">
                <a:solidFill>
                  <a:schemeClr val="bg1"/>
                </a:solidFill>
              </a:defRPr>
            </a:lvl4pPr>
            <a:lvl5pPr marL="0" indent="0" algn="ctr">
              <a:spcBef>
                <a:spcPts val="0"/>
              </a:spcBef>
              <a:spcAft>
                <a:spcPts val="0"/>
              </a:spcAft>
              <a:buNone/>
              <a:defRPr sz="2600">
                <a:solidFill>
                  <a:schemeClr val="bg1"/>
                </a:solidFill>
              </a:defRPr>
            </a:lvl5pPr>
            <a:lvl6pPr marL="0" indent="0" algn="ctr">
              <a:spcBef>
                <a:spcPts val="0"/>
              </a:spcBef>
              <a:spcAft>
                <a:spcPts val="0"/>
              </a:spcAft>
              <a:buNone/>
              <a:defRPr sz="2600">
                <a:solidFill>
                  <a:schemeClr val="bg1"/>
                </a:solidFill>
              </a:defRPr>
            </a:lvl6pPr>
            <a:lvl7pPr marL="0" indent="0" algn="ctr">
              <a:spcBef>
                <a:spcPts val="0"/>
              </a:spcBef>
              <a:spcAft>
                <a:spcPts val="0"/>
              </a:spcAft>
              <a:buNone/>
              <a:defRPr sz="2600">
                <a:solidFill>
                  <a:schemeClr val="bg1"/>
                </a:solidFill>
              </a:defRPr>
            </a:lvl7pPr>
            <a:lvl8pPr marL="0" indent="0" algn="ctr">
              <a:spcBef>
                <a:spcPts val="0"/>
              </a:spcBef>
              <a:spcAft>
                <a:spcPts val="0"/>
              </a:spcAft>
              <a:buNone/>
              <a:defRPr sz="2600">
                <a:solidFill>
                  <a:schemeClr val="bg1"/>
                </a:solidFill>
              </a:defRPr>
            </a:lvl8pPr>
            <a:lvl9pPr marL="0" indent="0" algn="ctr">
              <a:spcBef>
                <a:spcPts val="0"/>
              </a:spcBef>
              <a:spcAft>
                <a:spcPts val="0"/>
              </a:spcAft>
              <a:buNone/>
              <a:defRPr sz="2600">
                <a:solidFill>
                  <a:schemeClr val="bg1"/>
                </a:solidFill>
              </a:defRPr>
            </a:lvl9pPr>
          </a:lstStyle>
          <a:p>
            <a:pPr lvl="0"/>
            <a:r>
              <a:rPr lang="en-US" noProof="0" dirty="0"/>
              <a:t>#</a:t>
            </a:r>
          </a:p>
        </p:txBody>
      </p:sp>
      <p:sp>
        <p:nvSpPr>
          <p:cNvPr id="45" name="Text Placeholder 9">
            <a:extLst>
              <a:ext uri="{FF2B5EF4-FFF2-40B4-BE49-F238E27FC236}">
                <a16:creationId xmlns:a16="http://schemas.microsoft.com/office/drawing/2014/main" id="{E5543384-4D18-4B7E-9EFC-0A8A924479EE}"/>
              </a:ext>
            </a:extLst>
          </p:cNvPr>
          <p:cNvSpPr>
            <a:spLocks noGrp="1"/>
          </p:cNvSpPr>
          <p:nvPr>
            <p:ph type="body" sz="quarter" idx="46" hasCustomPrompt="1"/>
          </p:nvPr>
        </p:nvSpPr>
        <p:spPr>
          <a:xfrm>
            <a:off x="462000" y="3681000"/>
            <a:ext cx="612000" cy="612000"/>
          </a:xfrm>
          <a:prstGeom prst="ellipse">
            <a:avLst/>
          </a:prstGeom>
          <a:solidFill>
            <a:schemeClr val="accent4"/>
          </a:solidFill>
        </p:spPr>
        <p:txBody>
          <a:bodyPr anchor="ctr">
            <a:noAutofit/>
          </a:bodyPr>
          <a:lstStyle>
            <a:lvl1pPr marL="0" indent="0" algn="ctr">
              <a:spcBef>
                <a:spcPts val="0"/>
              </a:spcBef>
              <a:spcAft>
                <a:spcPts val="0"/>
              </a:spcAft>
              <a:buFont typeface="Arial" panose="020B0604020202020204" pitchFamily="34" charset="0"/>
              <a:buNone/>
              <a:defRPr sz="2600" b="1">
                <a:solidFill>
                  <a:schemeClr val="bg1"/>
                </a:solidFill>
              </a:defRPr>
            </a:lvl1pPr>
            <a:lvl2pPr marL="0" indent="0" algn="ctr">
              <a:spcBef>
                <a:spcPts val="0"/>
              </a:spcBef>
              <a:spcAft>
                <a:spcPts val="0"/>
              </a:spcAft>
              <a:buNone/>
              <a:defRPr sz="2600">
                <a:solidFill>
                  <a:schemeClr val="bg1"/>
                </a:solidFill>
              </a:defRPr>
            </a:lvl2pPr>
            <a:lvl3pPr marL="0" indent="0" algn="ctr">
              <a:spcBef>
                <a:spcPts val="0"/>
              </a:spcBef>
              <a:spcAft>
                <a:spcPts val="0"/>
              </a:spcAft>
              <a:buNone/>
              <a:defRPr sz="2600">
                <a:solidFill>
                  <a:schemeClr val="bg1"/>
                </a:solidFill>
              </a:defRPr>
            </a:lvl3pPr>
            <a:lvl4pPr marL="0" indent="0" algn="ctr">
              <a:spcBef>
                <a:spcPts val="0"/>
              </a:spcBef>
              <a:spcAft>
                <a:spcPts val="0"/>
              </a:spcAft>
              <a:buNone/>
              <a:defRPr sz="2600">
                <a:solidFill>
                  <a:schemeClr val="bg1"/>
                </a:solidFill>
              </a:defRPr>
            </a:lvl4pPr>
            <a:lvl5pPr marL="0" indent="0" algn="ctr">
              <a:spcBef>
                <a:spcPts val="0"/>
              </a:spcBef>
              <a:spcAft>
                <a:spcPts val="0"/>
              </a:spcAft>
              <a:buNone/>
              <a:defRPr sz="2600">
                <a:solidFill>
                  <a:schemeClr val="bg1"/>
                </a:solidFill>
              </a:defRPr>
            </a:lvl5pPr>
            <a:lvl6pPr marL="0" indent="0" algn="ctr">
              <a:spcBef>
                <a:spcPts val="0"/>
              </a:spcBef>
              <a:spcAft>
                <a:spcPts val="0"/>
              </a:spcAft>
              <a:buNone/>
              <a:defRPr sz="2600">
                <a:solidFill>
                  <a:schemeClr val="bg1"/>
                </a:solidFill>
              </a:defRPr>
            </a:lvl6pPr>
            <a:lvl7pPr marL="0" indent="0" algn="ctr">
              <a:spcBef>
                <a:spcPts val="0"/>
              </a:spcBef>
              <a:spcAft>
                <a:spcPts val="0"/>
              </a:spcAft>
              <a:buNone/>
              <a:defRPr sz="2600">
                <a:solidFill>
                  <a:schemeClr val="bg1"/>
                </a:solidFill>
              </a:defRPr>
            </a:lvl7pPr>
            <a:lvl8pPr marL="0" indent="0" algn="ctr">
              <a:spcBef>
                <a:spcPts val="0"/>
              </a:spcBef>
              <a:spcAft>
                <a:spcPts val="0"/>
              </a:spcAft>
              <a:buNone/>
              <a:defRPr sz="2600">
                <a:solidFill>
                  <a:schemeClr val="bg1"/>
                </a:solidFill>
              </a:defRPr>
            </a:lvl8pPr>
            <a:lvl9pPr marL="0" indent="0" algn="ctr">
              <a:spcBef>
                <a:spcPts val="0"/>
              </a:spcBef>
              <a:spcAft>
                <a:spcPts val="0"/>
              </a:spcAft>
              <a:buNone/>
              <a:defRPr sz="2600">
                <a:solidFill>
                  <a:schemeClr val="bg1"/>
                </a:solidFill>
              </a:defRPr>
            </a:lvl9pPr>
          </a:lstStyle>
          <a:p>
            <a:pPr lvl="0"/>
            <a:r>
              <a:rPr lang="en-US" noProof="0" dirty="0"/>
              <a:t>#</a:t>
            </a:r>
          </a:p>
        </p:txBody>
      </p:sp>
      <p:sp>
        <p:nvSpPr>
          <p:cNvPr id="2" name="Slide Number Placeholder 1">
            <a:extLst>
              <a:ext uri="{FF2B5EF4-FFF2-40B4-BE49-F238E27FC236}">
                <a16:creationId xmlns:a16="http://schemas.microsoft.com/office/drawing/2014/main" id="{9FBAF783-1DD1-40D5-ADBC-8450D1DA5D5A}"/>
              </a:ext>
            </a:extLst>
          </p:cNvPr>
          <p:cNvSpPr>
            <a:spLocks noGrp="1"/>
          </p:cNvSpPr>
          <p:nvPr>
            <p:ph type="sldNum" sz="quarter" idx="47"/>
          </p:nvPr>
        </p:nvSpPr>
        <p:spPr/>
        <p:txBody>
          <a:bodyPr/>
          <a:lstStyle/>
          <a:p>
            <a:fld id="{F01BB1D5-A67E-4A6E-9F0E-8044DFA6F129}" type="slidenum">
              <a:rPr lang="en-US" noProof="0"/>
              <a:pPr/>
              <a:t>‹#›</a:t>
            </a:fld>
            <a:endParaRPr lang="en-US" noProof="0" dirty="0"/>
          </a:p>
        </p:txBody>
      </p:sp>
      <p:grpSp>
        <p:nvGrpSpPr>
          <p:cNvPr id="25" name="Group 26">
            <a:extLst>
              <a:ext uri="{FF2B5EF4-FFF2-40B4-BE49-F238E27FC236}">
                <a16:creationId xmlns:a16="http://schemas.microsoft.com/office/drawing/2014/main" id="{C75064F1-F2CA-43A9-86F6-671C6B6174FF}"/>
              </a:ext>
            </a:extLst>
          </p:cNvPr>
          <p:cNvGrpSpPr>
            <a:grpSpLocks noChangeAspect="1"/>
          </p:cNvGrpSpPr>
          <p:nvPr userDrawn="1"/>
        </p:nvGrpSpPr>
        <p:grpSpPr bwMode="auto">
          <a:xfrm>
            <a:off x="465046" y="6139714"/>
            <a:ext cx="2003881" cy="450000"/>
            <a:chOff x="0" y="2301"/>
            <a:chExt cx="7686" cy="1726"/>
          </a:xfrm>
        </p:grpSpPr>
        <p:sp>
          <p:nvSpPr>
            <p:cNvPr id="26" name="Freeform 27">
              <a:extLst>
                <a:ext uri="{FF2B5EF4-FFF2-40B4-BE49-F238E27FC236}">
                  <a16:creationId xmlns:a16="http://schemas.microsoft.com/office/drawing/2014/main" id="{E9ABEA84-E831-47C1-A84C-52411E0C07C9}"/>
                </a:ext>
              </a:extLst>
            </p:cNvPr>
            <p:cNvSpPr>
              <a:spLocks noEditPoints="1"/>
            </p:cNvSpPr>
            <p:nvPr/>
          </p:nvSpPr>
          <p:spPr bwMode="auto">
            <a:xfrm>
              <a:off x="5218" y="2301"/>
              <a:ext cx="1722" cy="1726"/>
            </a:xfrm>
            <a:custGeom>
              <a:avLst/>
              <a:gdLst>
                <a:gd name="T0" fmla="*/ 1560 w 3121"/>
                <a:gd name="T1" fmla="*/ 505 h 3120"/>
                <a:gd name="T2" fmla="*/ 1560 w 3121"/>
                <a:gd name="T3" fmla="*/ 505 h 3120"/>
                <a:gd name="T4" fmla="*/ 507 w 3121"/>
                <a:gd name="T5" fmla="*/ 1559 h 3120"/>
                <a:gd name="T6" fmla="*/ 1560 w 3121"/>
                <a:gd name="T7" fmla="*/ 2613 h 3120"/>
                <a:gd name="T8" fmla="*/ 2614 w 3121"/>
                <a:gd name="T9" fmla="*/ 1559 h 3120"/>
                <a:gd name="T10" fmla="*/ 1560 w 3121"/>
                <a:gd name="T11" fmla="*/ 505 h 3120"/>
                <a:gd name="T12" fmla="*/ 1560 w 3121"/>
                <a:gd name="T13" fmla="*/ 3120 h 3120"/>
                <a:gd name="T14" fmla="*/ 1560 w 3121"/>
                <a:gd name="T15" fmla="*/ 3120 h 3120"/>
                <a:gd name="T16" fmla="*/ 0 w 3121"/>
                <a:gd name="T17" fmla="*/ 1559 h 3120"/>
                <a:gd name="T18" fmla="*/ 1560 w 3121"/>
                <a:gd name="T19" fmla="*/ 0 h 3120"/>
                <a:gd name="T20" fmla="*/ 3121 w 3121"/>
                <a:gd name="T21" fmla="*/ 1559 h 3120"/>
                <a:gd name="T22" fmla="*/ 1560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0" y="505"/>
                  </a:moveTo>
                  <a:lnTo>
                    <a:pt x="1560" y="505"/>
                  </a:lnTo>
                  <a:cubicBezTo>
                    <a:pt x="979" y="505"/>
                    <a:pt x="507" y="978"/>
                    <a:pt x="507" y="1559"/>
                  </a:cubicBezTo>
                  <a:cubicBezTo>
                    <a:pt x="507" y="2140"/>
                    <a:pt x="979" y="2613"/>
                    <a:pt x="1560" y="2613"/>
                  </a:cubicBezTo>
                  <a:cubicBezTo>
                    <a:pt x="2141" y="2613"/>
                    <a:pt x="2614" y="2140"/>
                    <a:pt x="2614" y="1559"/>
                  </a:cubicBezTo>
                  <a:cubicBezTo>
                    <a:pt x="2614" y="978"/>
                    <a:pt x="2141" y="505"/>
                    <a:pt x="1560" y="505"/>
                  </a:cubicBezTo>
                  <a:close/>
                  <a:moveTo>
                    <a:pt x="1560" y="3120"/>
                  </a:moveTo>
                  <a:lnTo>
                    <a:pt x="1560" y="3120"/>
                  </a:lnTo>
                  <a:cubicBezTo>
                    <a:pt x="700" y="3120"/>
                    <a:pt x="0" y="2419"/>
                    <a:pt x="0" y="1559"/>
                  </a:cubicBezTo>
                  <a:cubicBezTo>
                    <a:pt x="0" y="699"/>
                    <a:pt x="700" y="0"/>
                    <a:pt x="1560" y="0"/>
                  </a:cubicBezTo>
                  <a:cubicBezTo>
                    <a:pt x="2421" y="0"/>
                    <a:pt x="3121" y="699"/>
                    <a:pt x="3121" y="1559"/>
                  </a:cubicBezTo>
                  <a:cubicBezTo>
                    <a:pt x="3121" y="2419"/>
                    <a:pt x="2421" y="3120"/>
                    <a:pt x="1560"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28">
              <a:extLst>
                <a:ext uri="{FF2B5EF4-FFF2-40B4-BE49-F238E27FC236}">
                  <a16:creationId xmlns:a16="http://schemas.microsoft.com/office/drawing/2014/main" id="{CC0E85E0-D6B2-4E5D-8E3F-7303FA8C40BF}"/>
                </a:ext>
              </a:extLst>
            </p:cNvPr>
            <p:cNvSpPr>
              <a:spLocks noEditPoints="1"/>
            </p:cNvSpPr>
            <p:nvPr/>
          </p:nvSpPr>
          <p:spPr bwMode="auto">
            <a:xfrm>
              <a:off x="1473" y="2302"/>
              <a:ext cx="1723" cy="1725"/>
            </a:xfrm>
            <a:custGeom>
              <a:avLst/>
              <a:gdLst>
                <a:gd name="T0" fmla="*/ 1561 w 3121"/>
                <a:gd name="T1" fmla="*/ 505 h 3120"/>
                <a:gd name="T2" fmla="*/ 1561 w 3121"/>
                <a:gd name="T3" fmla="*/ 505 h 3120"/>
                <a:gd name="T4" fmla="*/ 507 w 3121"/>
                <a:gd name="T5" fmla="*/ 1559 h 3120"/>
                <a:gd name="T6" fmla="*/ 1561 w 3121"/>
                <a:gd name="T7" fmla="*/ 2613 h 3120"/>
                <a:gd name="T8" fmla="*/ 2615 w 3121"/>
                <a:gd name="T9" fmla="*/ 1559 h 3120"/>
                <a:gd name="T10" fmla="*/ 1561 w 3121"/>
                <a:gd name="T11" fmla="*/ 505 h 3120"/>
                <a:gd name="T12" fmla="*/ 1561 w 3121"/>
                <a:gd name="T13" fmla="*/ 3120 h 3120"/>
                <a:gd name="T14" fmla="*/ 1561 w 3121"/>
                <a:gd name="T15" fmla="*/ 3120 h 3120"/>
                <a:gd name="T16" fmla="*/ 0 w 3121"/>
                <a:gd name="T17" fmla="*/ 1559 h 3120"/>
                <a:gd name="T18" fmla="*/ 1561 w 3121"/>
                <a:gd name="T19" fmla="*/ 0 h 3120"/>
                <a:gd name="T20" fmla="*/ 3121 w 3121"/>
                <a:gd name="T21" fmla="*/ 1559 h 3120"/>
                <a:gd name="T22" fmla="*/ 1561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1" y="505"/>
                  </a:moveTo>
                  <a:lnTo>
                    <a:pt x="1561" y="505"/>
                  </a:lnTo>
                  <a:cubicBezTo>
                    <a:pt x="980" y="505"/>
                    <a:pt x="507" y="978"/>
                    <a:pt x="507" y="1559"/>
                  </a:cubicBezTo>
                  <a:cubicBezTo>
                    <a:pt x="507" y="2140"/>
                    <a:pt x="980" y="2613"/>
                    <a:pt x="1561" y="2613"/>
                  </a:cubicBezTo>
                  <a:cubicBezTo>
                    <a:pt x="2142" y="2613"/>
                    <a:pt x="2615" y="2140"/>
                    <a:pt x="2615" y="1559"/>
                  </a:cubicBezTo>
                  <a:cubicBezTo>
                    <a:pt x="2615" y="978"/>
                    <a:pt x="2142" y="505"/>
                    <a:pt x="1561" y="505"/>
                  </a:cubicBezTo>
                  <a:close/>
                  <a:moveTo>
                    <a:pt x="1561" y="3120"/>
                  </a:moveTo>
                  <a:lnTo>
                    <a:pt x="1561" y="3120"/>
                  </a:lnTo>
                  <a:cubicBezTo>
                    <a:pt x="700" y="3120"/>
                    <a:pt x="0" y="2419"/>
                    <a:pt x="0" y="1559"/>
                  </a:cubicBezTo>
                  <a:cubicBezTo>
                    <a:pt x="0" y="699"/>
                    <a:pt x="700" y="0"/>
                    <a:pt x="1561" y="0"/>
                  </a:cubicBezTo>
                  <a:cubicBezTo>
                    <a:pt x="2421" y="0"/>
                    <a:pt x="3121" y="699"/>
                    <a:pt x="3121" y="1559"/>
                  </a:cubicBezTo>
                  <a:cubicBezTo>
                    <a:pt x="3121" y="2419"/>
                    <a:pt x="2421" y="3120"/>
                    <a:pt x="1561"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30">
              <a:extLst>
                <a:ext uri="{FF2B5EF4-FFF2-40B4-BE49-F238E27FC236}">
                  <a16:creationId xmlns:a16="http://schemas.microsoft.com/office/drawing/2014/main" id="{91681DF3-35BA-4B4E-9060-958D739CAADB}"/>
                </a:ext>
              </a:extLst>
            </p:cNvPr>
            <p:cNvSpPr>
              <a:spLocks/>
            </p:cNvSpPr>
            <p:nvPr/>
          </p:nvSpPr>
          <p:spPr bwMode="auto">
            <a:xfrm>
              <a:off x="0" y="2731"/>
              <a:ext cx="7686" cy="921"/>
            </a:xfrm>
            <a:custGeom>
              <a:avLst/>
              <a:gdLst>
                <a:gd name="T0" fmla="*/ 13929 w 13929"/>
                <a:gd name="T1" fmla="*/ 824 h 1665"/>
                <a:gd name="T2" fmla="*/ 13929 w 13929"/>
                <a:gd name="T3" fmla="*/ 824 h 1665"/>
                <a:gd name="T4" fmla="*/ 13047 w 13929"/>
                <a:gd name="T5" fmla="*/ 0 h 1665"/>
                <a:gd name="T6" fmla="*/ 13047 w 13929"/>
                <a:gd name="T7" fmla="*/ 483 h 1665"/>
                <a:gd name="T8" fmla="*/ 0 w 13929"/>
                <a:gd name="T9" fmla="*/ 483 h 1665"/>
                <a:gd name="T10" fmla="*/ 0 w 13929"/>
                <a:gd name="T11" fmla="*/ 1205 h 1665"/>
                <a:gd name="T12" fmla="*/ 13051 w 13929"/>
                <a:gd name="T13" fmla="*/ 1205 h 1665"/>
                <a:gd name="T14" fmla="*/ 13047 w 13929"/>
                <a:gd name="T15" fmla="*/ 1665 h 1665"/>
                <a:gd name="T16" fmla="*/ 13929 w 13929"/>
                <a:gd name="T17" fmla="*/ 824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9" h="1665">
                  <a:moveTo>
                    <a:pt x="13929" y="824"/>
                  </a:moveTo>
                  <a:lnTo>
                    <a:pt x="13929" y="824"/>
                  </a:lnTo>
                  <a:lnTo>
                    <a:pt x="13047" y="0"/>
                  </a:lnTo>
                  <a:lnTo>
                    <a:pt x="13047" y="483"/>
                  </a:lnTo>
                  <a:lnTo>
                    <a:pt x="0" y="483"/>
                  </a:lnTo>
                  <a:lnTo>
                    <a:pt x="0" y="1205"/>
                  </a:lnTo>
                  <a:lnTo>
                    <a:pt x="13051" y="1205"/>
                  </a:lnTo>
                  <a:cubicBezTo>
                    <a:pt x="13049" y="1451"/>
                    <a:pt x="13047" y="1665"/>
                    <a:pt x="13047" y="1665"/>
                  </a:cubicBezTo>
                  <a:lnTo>
                    <a:pt x="13929" y="824"/>
                  </a:lnTo>
                  <a:close/>
                </a:path>
              </a:pathLst>
            </a:custGeom>
            <a:solidFill>
              <a:srgbClr val="005D7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31">
              <a:extLst>
                <a:ext uri="{FF2B5EF4-FFF2-40B4-BE49-F238E27FC236}">
                  <a16:creationId xmlns:a16="http://schemas.microsoft.com/office/drawing/2014/main" id="{613BBCAE-578E-4B06-990A-B1E772A95745}"/>
                </a:ext>
              </a:extLst>
            </p:cNvPr>
            <p:cNvSpPr>
              <a:spLocks/>
            </p:cNvSpPr>
            <p:nvPr/>
          </p:nvSpPr>
          <p:spPr bwMode="auto">
            <a:xfrm>
              <a:off x="3979" y="2315"/>
              <a:ext cx="1143" cy="1696"/>
            </a:xfrm>
            <a:custGeom>
              <a:avLst/>
              <a:gdLst>
                <a:gd name="T0" fmla="*/ 636 w 2071"/>
                <a:gd name="T1" fmla="*/ 1130 h 3065"/>
                <a:gd name="T2" fmla="*/ 636 w 2071"/>
                <a:gd name="T3" fmla="*/ 1130 h 3065"/>
                <a:gd name="T4" fmla="*/ 81 w 2071"/>
                <a:gd name="T5" fmla="*/ 1130 h 3065"/>
                <a:gd name="T6" fmla="*/ 385 w 2071"/>
                <a:gd name="T7" fmla="*/ 278 h 3065"/>
                <a:gd name="T8" fmla="*/ 1108 w 2071"/>
                <a:gd name="T9" fmla="*/ 0 h 3065"/>
                <a:gd name="T10" fmla="*/ 1588 w 2071"/>
                <a:gd name="T11" fmla="*/ 115 h 3065"/>
                <a:gd name="T12" fmla="*/ 1922 w 2071"/>
                <a:gd name="T13" fmla="*/ 447 h 3065"/>
                <a:gd name="T14" fmla="*/ 2047 w 2071"/>
                <a:gd name="T15" fmla="*/ 887 h 3065"/>
                <a:gd name="T16" fmla="*/ 1895 w 2071"/>
                <a:gd name="T17" fmla="*/ 1460 h 3065"/>
                <a:gd name="T18" fmla="*/ 1341 w 2071"/>
                <a:gd name="T19" fmla="*/ 2185 h 3065"/>
                <a:gd name="T20" fmla="*/ 1006 w 2071"/>
                <a:gd name="T21" fmla="*/ 2539 h 3065"/>
                <a:gd name="T22" fmla="*/ 2071 w 2071"/>
                <a:gd name="T23" fmla="*/ 2539 h 3065"/>
                <a:gd name="T24" fmla="*/ 2071 w 2071"/>
                <a:gd name="T25" fmla="*/ 3065 h 3065"/>
                <a:gd name="T26" fmla="*/ 0 w 2071"/>
                <a:gd name="T27" fmla="*/ 3065 h 3065"/>
                <a:gd name="T28" fmla="*/ 0 w 2071"/>
                <a:gd name="T29" fmla="*/ 2793 h 3065"/>
                <a:gd name="T30" fmla="*/ 925 w 2071"/>
                <a:gd name="T31" fmla="*/ 1850 h 3065"/>
                <a:gd name="T32" fmla="*/ 1371 w 2071"/>
                <a:gd name="T33" fmla="*/ 1304 h 3065"/>
                <a:gd name="T34" fmla="*/ 1482 w 2071"/>
                <a:gd name="T35" fmla="*/ 931 h 3065"/>
                <a:gd name="T36" fmla="*/ 1367 w 2071"/>
                <a:gd name="T37" fmla="*/ 646 h 3065"/>
                <a:gd name="T38" fmla="*/ 1071 w 2071"/>
                <a:gd name="T39" fmla="*/ 533 h 3065"/>
                <a:gd name="T40" fmla="*/ 766 w 2071"/>
                <a:gd name="T41" fmla="*/ 669 h 3065"/>
                <a:gd name="T42" fmla="*/ 636 w 2071"/>
                <a:gd name="T43" fmla="*/ 1130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1" h="3065">
                  <a:moveTo>
                    <a:pt x="636" y="1130"/>
                  </a:moveTo>
                  <a:lnTo>
                    <a:pt x="636" y="1130"/>
                  </a:lnTo>
                  <a:lnTo>
                    <a:pt x="81" y="1130"/>
                  </a:lnTo>
                  <a:cubicBezTo>
                    <a:pt x="96" y="807"/>
                    <a:pt x="197" y="463"/>
                    <a:pt x="385" y="278"/>
                  </a:cubicBezTo>
                  <a:cubicBezTo>
                    <a:pt x="573" y="93"/>
                    <a:pt x="814" y="0"/>
                    <a:pt x="1108" y="0"/>
                  </a:cubicBezTo>
                  <a:cubicBezTo>
                    <a:pt x="1289" y="0"/>
                    <a:pt x="1449" y="39"/>
                    <a:pt x="1588" y="115"/>
                  </a:cubicBezTo>
                  <a:cubicBezTo>
                    <a:pt x="1727" y="192"/>
                    <a:pt x="1838" y="302"/>
                    <a:pt x="1922" y="447"/>
                  </a:cubicBezTo>
                  <a:cubicBezTo>
                    <a:pt x="2005" y="591"/>
                    <a:pt x="2047" y="737"/>
                    <a:pt x="2047" y="887"/>
                  </a:cubicBezTo>
                  <a:cubicBezTo>
                    <a:pt x="2047" y="1064"/>
                    <a:pt x="1996" y="1255"/>
                    <a:pt x="1895" y="1460"/>
                  </a:cubicBezTo>
                  <a:cubicBezTo>
                    <a:pt x="1794" y="1664"/>
                    <a:pt x="1609" y="1906"/>
                    <a:pt x="1341" y="2185"/>
                  </a:cubicBezTo>
                  <a:lnTo>
                    <a:pt x="1006" y="2539"/>
                  </a:lnTo>
                  <a:lnTo>
                    <a:pt x="2071" y="2539"/>
                  </a:lnTo>
                  <a:lnTo>
                    <a:pt x="2071" y="3065"/>
                  </a:lnTo>
                  <a:lnTo>
                    <a:pt x="0" y="3065"/>
                  </a:lnTo>
                  <a:lnTo>
                    <a:pt x="0" y="2793"/>
                  </a:lnTo>
                  <a:lnTo>
                    <a:pt x="925" y="1850"/>
                  </a:lnTo>
                  <a:cubicBezTo>
                    <a:pt x="1148" y="1624"/>
                    <a:pt x="1297" y="1442"/>
                    <a:pt x="1371" y="1304"/>
                  </a:cubicBezTo>
                  <a:cubicBezTo>
                    <a:pt x="1445" y="1167"/>
                    <a:pt x="1482" y="1042"/>
                    <a:pt x="1482" y="931"/>
                  </a:cubicBezTo>
                  <a:cubicBezTo>
                    <a:pt x="1482" y="816"/>
                    <a:pt x="1443" y="721"/>
                    <a:pt x="1367" y="646"/>
                  </a:cubicBezTo>
                  <a:cubicBezTo>
                    <a:pt x="1290" y="570"/>
                    <a:pt x="1192" y="533"/>
                    <a:pt x="1071" y="533"/>
                  </a:cubicBezTo>
                  <a:cubicBezTo>
                    <a:pt x="949" y="533"/>
                    <a:pt x="848" y="578"/>
                    <a:pt x="766" y="669"/>
                  </a:cubicBezTo>
                  <a:cubicBezTo>
                    <a:pt x="685" y="760"/>
                    <a:pt x="642" y="974"/>
                    <a:pt x="636"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32">
              <a:extLst>
                <a:ext uri="{FF2B5EF4-FFF2-40B4-BE49-F238E27FC236}">
                  <a16:creationId xmlns:a16="http://schemas.microsoft.com/office/drawing/2014/main" id="{CD2ADF88-C3C7-4515-82DD-CB1E216FC786}"/>
                </a:ext>
              </a:extLst>
            </p:cNvPr>
            <p:cNvSpPr>
              <a:spLocks/>
            </p:cNvSpPr>
            <p:nvPr/>
          </p:nvSpPr>
          <p:spPr bwMode="auto">
            <a:xfrm>
              <a:off x="3480" y="3075"/>
              <a:ext cx="26" cy="253"/>
            </a:xfrm>
            <a:custGeom>
              <a:avLst/>
              <a:gdLst>
                <a:gd name="T0" fmla="*/ 0 w 46"/>
                <a:gd name="T1" fmla="*/ 0 h 458"/>
                <a:gd name="T2" fmla="*/ 0 w 46"/>
                <a:gd name="T3" fmla="*/ 0 h 458"/>
                <a:gd name="T4" fmla="*/ 46 w 46"/>
                <a:gd name="T5" fmla="*/ 0 h 458"/>
                <a:gd name="T6" fmla="*/ 46 w 46"/>
                <a:gd name="T7" fmla="*/ 458 h 458"/>
                <a:gd name="T8" fmla="*/ 0 w 46"/>
                <a:gd name="T9" fmla="*/ 458 h 458"/>
                <a:gd name="T10" fmla="*/ 0 w 46"/>
                <a:gd name="T11" fmla="*/ 0 h 458"/>
              </a:gdLst>
              <a:ahLst/>
              <a:cxnLst>
                <a:cxn ang="0">
                  <a:pos x="T0" y="T1"/>
                </a:cxn>
                <a:cxn ang="0">
                  <a:pos x="T2" y="T3"/>
                </a:cxn>
                <a:cxn ang="0">
                  <a:pos x="T4" y="T5"/>
                </a:cxn>
                <a:cxn ang="0">
                  <a:pos x="T6" y="T7"/>
                </a:cxn>
                <a:cxn ang="0">
                  <a:pos x="T8" y="T9"/>
                </a:cxn>
                <a:cxn ang="0">
                  <a:pos x="T10" y="T11"/>
                </a:cxn>
              </a:cxnLst>
              <a:rect l="0" t="0" r="r" b="b"/>
              <a:pathLst>
                <a:path w="46" h="458">
                  <a:moveTo>
                    <a:pt x="0" y="0"/>
                  </a:moveTo>
                  <a:lnTo>
                    <a:pt x="0" y="0"/>
                  </a:lnTo>
                  <a:lnTo>
                    <a:pt x="46" y="0"/>
                  </a:lnTo>
                  <a:lnTo>
                    <a:pt x="46" y="458"/>
                  </a:lnTo>
                  <a:lnTo>
                    <a:pt x="0" y="458"/>
                  </a:lnTo>
                  <a:lnTo>
                    <a:pt x="0" y="0"/>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33">
              <a:extLst>
                <a:ext uri="{FF2B5EF4-FFF2-40B4-BE49-F238E27FC236}">
                  <a16:creationId xmlns:a16="http://schemas.microsoft.com/office/drawing/2014/main" id="{8AE373BE-D651-44DA-BD02-0A9B5F57A73E}"/>
                </a:ext>
              </a:extLst>
            </p:cNvPr>
            <p:cNvSpPr>
              <a:spLocks/>
            </p:cNvSpPr>
            <p:nvPr/>
          </p:nvSpPr>
          <p:spPr bwMode="auto">
            <a:xfrm>
              <a:off x="3569" y="3075"/>
              <a:ext cx="198" cy="253"/>
            </a:xfrm>
            <a:custGeom>
              <a:avLst/>
              <a:gdLst>
                <a:gd name="T0" fmla="*/ 0 w 360"/>
                <a:gd name="T1" fmla="*/ 458 h 458"/>
                <a:gd name="T2" fmla="*/ 0 w 360"/>
                <a:gd name="T3" fmla="*/ 458 h 458"/>
                <a:gd name="T4" fmla="*/ 0 w 360"/>
                <a:gd name="T5" fmla="*/ 0 h 458"/>
                <a:gd name="T6" fmla="*/ 10 w 360"/>
                <a:gd name="T7" fmla="*/ 0 h 458"/>
                <a:gd name="T8" fmla="*/ 315 w 360"/>
                <a:gd name="T9" fmla="*/ 351 h 458"/>
                <a:gd name="T10" fmla="*/ 315 w 360"/>
                <a:gd name="T11" fmla="*/ 0 h 458"/>
                <a:gd name="T12" fmla="*/ 360 w 360"/>
                <a:gd name="T13" fmla="*/ 0 h 458"/>
                <a:gd name="T14" fmla="*/ 360 w 360"/>
                <a:gd name="T15" fmla="*/ 458 h 458"/>
                <a:gd name="T16" fmla="*/ 350 w 360"/>
                <a:gd name="T17" fmla="*/ 458 h 458"/>
                <a:gd name="T18" fmla="*/ 47 w 360"/>
                <a:gd name="T19" fmla="*/ 111 h 458"/>
                <a:gd name="T20" fmla="*/ 47 w 360"/>
                <a:gd name="T21" fmla="*/ 458 h 458"/>
                <a:gd name="T22" fmla="*/ 0 w 360"/>
                <a:gd name="T23"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58">
                  <a:moveTo>
                    <a:pt x="0" y="458"/>
                  </a:moveTo>
                  <a:lnTo>
                    <a:pt x="0" y="458"/>
                  </a:lnTo>
                  <a:lnTo>
                    <a:pt x="0" y="0"/>
                  </a:lnTo>
                  <a:lnTo>
                    <a:pt x="10" y="0"/>
                  </a:lnTo>
                  <a:lnTo>
                    <a:pt x="315" y="351"/>
                  </a:lnTo>
                  <a:lnTo>
                    <a:pt x="315" y="0"/>
                  </a:lnTo>
                  <a:lnTo>
                    <a:pt x="360" y="0"/>
                  </a:lnTo>
                  <a:lnTo>
                    <a:pt x="360" y="458"/>
                  </a:lnTo>
                  <a:lnTo>
                    <a:pt x="350" y="458"/>
                  </a:lnTo>
                  <a:lnTo>
                    <a:pt x="47" y="111"/>
                  </a:lnTo>
                  <a:lnTo>
                    <a:pt x="47" y="458"/>
                  </a:lnTo>
                  <a:lnTo>
                    <a:pt x="0" y="458"/>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9">
              <a:extLst>
                <a:ext uri="{FF2B5EF4-FFF2-40B4-BE49-F238E27FC236}">
                  <a16:creationId xmlns:a16="http://schemas.microsoft.com/office/drawing/2014/main" id="{7494103B-2864-45CB-B82F-45AB8436F039}"/>
                </a:ext>
              </a:extLst>
            </p:cNvPr>
            <p:cNvSpPr>
              <a:spLocks/>
            </p:cNvSpPr>
            <p:nvPr/>
          </p:nvSpPr>
          <p:spPr bwMode="auto">
            <a:xfrm>
              <a:off x="247" y="2315"/>
              <a:ext cx="1149" cy="1705"/>
            </a:xfrm>
            <a:custGeom>
              <a:avLst/>
              <a:gdLst>
                <a:gd name="T0" fmla="*/ 639 w 2082"/>
                <a:gd name="T1" fmla="*/ 1130 h 3082"/>
                <a:gd name="T2" fmla="*/ 639 w 2082"/>
                <a:gd name="T3" fmla="*/ 1130 h 3082"/>
                <a:gd name="T4" fmla="*/ 82 w 2082"/>
                <a:gd name="T5" fmla="*/ 1130 h 3082"/>
                <a:gd name="T6" fmla="*/ 387 w 2082"/>
                <a:gd name="T7" fmla="*/ 279 h 3082"/>
                <a:gd name="T8" fmla="*/ 1113 w 2082"/>
                <a:gd name="T9" fmla="*/ 0 h 3082"/>
                <a:gd name="T10" fmla="*/ 1597 w 2082"/>
                <a:gd name="T11" fmla="*/ 116 h 3082"/>
                <a:gd name="T12" fmla="*/ 1932 w 2082"/>
                <a:gd name="T13" fmla="*/ 449 h 3082"/>
                <a:gd name="T14" fmla="*/ 2057 w 2082"/>
                <a:gd name="T15" fmla="*/ 891 h 3082"/>
                <a:gd name="T16" fmla="*/ 1905 w 2082"/>
                <a:gd name="T17" fmla="*/ 1467 h 3082"/>
                <a:gd name="T18" fmla="*/ 1348 w 2082"/>
                <a:gd name="T19" fmla="*/ 2197 h 3082"/>
                <a:gd name="T20" fmla="*/ 1011 w 2082"/>
                <a:gd name="T21" fmla="*/ 2552 h 3082"/>
                <a:gd name="T22" fmla="*/ 2082 w 2082"/>
                <a:gd name="T23" fmla="*/ 2552 h 3082"/>
                <a:gd name="T24" fmla="*/ 2082 w 2082"/>
                <a:gd name="T25" fmla="*/ 3082 h 3082"/>
                <a:gd name="T26" fmla="*/ 0 w 2082"/>
                <a:gd name="T27" fmla="*/ 3082 h 3082"/>
                <a:gd name="T28" fmla="*/ 0 w 2082"/>
                <a:gd name="T29" fmla="*/ 2808 h 3082"/>
                <a:gd name="T30" fmla="*/ 930 w 2082"/>
                <a:gd name="T31" fmla="*/ 1860 h 3082"/>
                <a:gd name="T32" fmla="*/ 1378 w 2082"/>
                <a:gd name="T33" fmla="*/ 1311 h 3082"/>
                <a:gd name="T34" fmla="*/ 1489 w 2082"/>
                <a:gd name="T35" fmla="*/ 936 h 3082"/>
                <a:gd name="T36" fmla="*/ 1374 w 2082"/>
                <a:gd name="T37" fmla="*/ 649 h 3082"/>
                <a:gd name="T38" fmla="*/ 1077 w 2082"/>
                <a:gd name="T39" fmla="*/ 536 h 3082"/>
                <a:gd name="T40" fmla="*/ 770 w 2082"/>
                <a:gd name="T41" fmla="*/ 673 h 3082"/>
                <a:gd name="T42" fmla="*/ 639 w 2082"/>
                <a:gd name="T43" fmla="*/ 1130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2" h="3082">
                  <a:moveTo>
                    <a:pt x="639" y="1130"/>
                  </a:moveTo>
                  <a:lnTo>
                    <a:pt x="639" y="1130"/>
                  </a:lnTo>
                  <a:lnTo>
                    <a:pt x="82" y="1130"/>
                  </a:lnTo>
                  <a:cubicBezTo>
                    <a:pt x="97" y="805"/>
                    <a:pt x="198" y="465"/>
                    <a:pt x="387" y="279"/>
                  </a:cubicBezTo>
                  <a:cubicBezTo>
                    <a:pt x="576" y="93"/>
                    <a:pt x="818" y="0"/>
                    <a:pt x="1113" y="0"/>
                  </a:cubicBezTo>
                  <a:cubicBezTo>
                    <a:pt x="1296" y="0"/>
                    <a:pt x="1457" y="39"/>
                    <a:pt x="1597" y="116"/>
                  </a:cubicBezTo>
                  <a:cubicBezTo>
                    <a:pt x="1736" y="193"/>
                    <a:pt x="1848" y="304"/>
                    <a:pt x="1932" y="449"/>
                  </a:cubicBezTo>
                  <a:cubicBezTo>
                    <a:pt x="2016" y="594"/>
                    <a:pt x="2057" y="741"/>
                    <a:pt x="2057" y="891"/>
                  </a:cubicBezTo>
                  <a:cubicBezTo>
                    <a:pt x="2057" y="1070"/>
                    <a:pt x="2007" y="1262"/>
                    <a:pt x="1905" y="1467"/>
                  </a:cubicBezTo>
                  <a:cubicBezTo>
                    <a:pt x="1804" y="1673"/>
                    <a:pt x="1618" y="1916"/>
                    <a:pt x="1348" y="2197"/>
                  </a:cubicBezTo>
                  <a:lnTo>
                    <a:pt x="1011" y="2552"/>
                  </a:lnTo>
                  <a:lnTo>
                    <a:pt x="2082" y="2552"/>
                  </a:lnTo>
                  <a:lnTo>
                    <a:pt x="2082" y="3082"/>
                  </a:lnTo>
                  <a:lnTo>
                    <a:pt x="0" y="3082"/>
                  </a:lnTo>
                  <a:lnTo>
                    <a:pt x="0" y="2808"/>
                  </a:lnTo>
                  <a:lnTo>
                    <a:pt x="930" y="1860"/>
                  </a:lnTo>
                  <a:cubicBezTo>
                    <a:pt x="1154" y="1632"/>
                    <a:pt x="1304" y="1449"/>
                    <a:pt x="1378" y="1311"/>
                  </a:cubicBezTo>
                  <a:cubicBezTo>
                    <a:pt x="1452" y="1173"/>
                    <a:pt x="1489" y="1048"/>
                    <a:pt x="1489" y="936"/>
                  </a:cubicBezTo>
                  <a:cubicBezTo>
                    <a:pt x="1489" y="820"/>
                    <a:pt x="1451" y="725"/>
                    <a:pt x="1374" y="649"/>
                  </a:cubicBezTo>
                  <a:cubicBezTo>
                    <a:pt x="1297" y="574"/>
                    <a:pt x="1198" y="536"/>
                    <a:pt x="1077" y="536"/>
                  </a:cubicBezTo>
                  <a:cubicBezTo>
                    <a:pt x="954" y="536"/>
                    <a:pt x="852" y="581"/>
                    <a:pt x="770" y="673"/>
                  </a:cubicBezTo>
                  <a:cubicBezTo>
                    <a:pt x="688" y="764"/>
                    <a:pt x="645" y="973"/>
                    <a:pt x="639"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40305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21">
          <p15:clr>
            <a:srgbClr val="FBAE40"/>
          </p15:clr>
        </p15:guide>
        <p15:guide id="4" orient="horz" pos="822">
          <p15:clr>
            <a:srgbClr val="FBAE40"/>
          </p15:clr>
        </p15:guide>
        <p15:guide id="5" orient="horz" pos="3702">
          <p15:clr>
            <a:srgbClr val="FBAE40"/>
          </p15:clr>
        </p15:guide>
        <p15:guide id="6" pos="1937">
          <p15:clr>
            <a:srgbClr val="FBAE40"/>
          </p15:clr>
        </p15:guide>
        <p15:guide id="8" pos="3740">
          <p15:clr>
            <a:srgbClr val="FBAE40"/>
          </p15:clr>
        </p15:guide>
        <p15:guide id="9" pos="3824">
          <p15:clr>
            <a:srgbClr val="FBAE40"/>
          </p15:clr>
        </p15:guide>
        <p15:guide id="10" orient="horz" pos="1321">
          <p15:clr>
            <a:srgbClr val="FBAE40"/>
          </p15:clr>
        </p15:guide>
        <p15:guide id="11" orient="horz" pos="2205">
          <p15:clr>
            <a:srgbClr val="FBAE40"/>
          </p15:clr>
        </p15:guide>
        <p15:guide id="12" orient="horz" pos="2319">
          <p15:clr>
            <a:srgbClr val="FBAE40"/>
          </p15:clr>
        </p15:guide>
        <p15:guide id="13" orient="horz" pos="2704">
          <p15:clr>
            <a:srgbClr val="FBAE40"/>
          </p15:clr>
        </p15:guide>
        <p15:guide id="14" orient="horz" pos="2818">
          <p15:clr>
            <a:srgbClr val="FBAE40"/>
          </p15:clr>
        </p15:guide>
        <p15:guide id="15" orient="horz" pos="120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Logo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lvl1pPr>
              <a:defRPr>
                <a:solidFill>
                  <a:schemeClr val="tx2"/>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112680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Slide Number Placeholder 1">
            <a:extLst>
              <a:ext uri="{FF2B5EF4-FFF2-40B4-BE49-F238E27FC236}">
                <a16:creationId xmlns:a16="http://schemas.microsoft.com/office/drawing/2014/main" id="{CDC541DE-07CC-41B6-8E2E-7E97DD3857D1}"/>
              </a:ext>
            </a:extLst>
          </p:cNvPr>
          <p:cNvSpPr>
            <a:spLocks noGrp="1"/>
          </p:cNvSpPr>
          <p:nvPr>
            <p:ph type="sldNum" sz="quarter" idx="14"/>
          </p:nvPr>
        </p:nvSpPr>
        <p:spPr/>
        <p:txBody>
          <a:bodyPr/>
          <a:lstStyle>
            <a:lvl1pPr>
              <a:defRPr>
                <a:solidFill>
                  <a:schemeClr val="tx2"/>
                </a:solidFill>
              </a:defRPr>
            </a:lvl1pPr>
          </a:lstStyle>
          <a:p>
            <a:fld id="{F01BB1D5-A67E-4A6E-9F0E-8044DFA6F129}" type="slidenum">
              <a:rPr lang="en-US"/>
              <a:pPr/>
              <a:t>‹#›</a:t>
            </a:fld>
            <a:endParaRPr lang="en-US" dirty="0"/>
          </a:p>
        </p:txBody>
      </p:sp>
    </p:spTree>
    <p:extLst>
      <p:ext uri="{BB962C8B-B14F-4D97-AF65-F5344CB8AC3E}">
        <p14:creationId xmlns:p14="http://schemas.microsoft.com/office/powerpoint/2010/main" val="4205603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22">
          <p15:clr>
            <a:srgbClr val="FBAE40"/>
          </p15:clr>
        </p15:guide>
        <p15:guide id="5" orient="horz" pos="370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3" name="Group 26">
            <a:extLst>
              <a:ext uri="{FF2B5EF4-FFF2-40B4-BE49-F238E27FC236}">
                <a16:creationId xmlns:a16="http://schemas.microsoft.com/office/drawing/2014/main" id="{D20A37FA-95B7-40CE-8D5C-0584AA0706EE}"/>
              </a:ext>
            </a:extLst>
          </p:cNvPr>
          <p:cNvGrpSpPr>
            <a:grpSpLocks noChangeAspect="1"/>
          </p:cNvGrpSpPr>
          <p:nvPr userDrawn="1"/>
        </p:nvGrpSpPr>
        <p:grpSpPr bwMode="auto">
          <a:xfrm>
            <a:off x="465046" y="6139714"/>
            <a:ext cx="2003881" cy="450000"/>
            <a:chOff x="0" y="2301"/>
            <a:chExt cx="7686" cy="1726"/>
          </a:xfrm>
        </p:grpSpPr>
        <p:sp>
          <p:nvSpPr>
            <p:cNvPr id="14" name="Freeform 27">
              <a:extLst>
                <a:ext uri="{FF2B5EF4-FFF2-40B4-BE49-F238E27FC236}">
                  <a16:creationId xmlns:a16="http://schemas.microsoft.com/office/drawing/2014/main" id="{7C973F28-9A23-4BA2-AF0B-9F6925C83CA6}"/>
                </a:ext>
              </a:extLst>
            </p:cNvPr>
            <p:cNvSpPr>
              <a:spLocks noEditPoints="1"/>
            </p:cNvSpPr>
            <p:nvPr/>
          </p:nvSpPr>
          <p:spPr bwMode="auto">
            <a:xfrm>
              <a:off x="5218" y="2301"/>
              <a:ext cx="1722" cy="1726"/>
            </a:xfrm>
            <a:custGeom>
              <a:avLst/>
              <a:gdLst>
                <a:gd name="T0" fmla="*/ 1560 w 3121"/>
                <a:gd name="T1" fmla="*/ 505 h 3120"/>
                <a:gd name="T2" fmla="*/ 1560 w 3121"/>
                <a:gd name="T3" fmla="*/ 505 h 3120"/>
                <a:gd name="T4" fmla="*/ 507 w 3121"/>
                <a:gd name="T5" fmla="*/ 1559 h 3120"/>
                <a:gd name="T6" fmla="*/ 1560 w 3121"/>
                <a:gd name="T7" fmla="*/ 2613 h 3120"/>
                <a:gd name="T8" fmla="*/ 2614 w 3121"/>
                <a:gd name="T9" fmla="*/ 1559 h 3120"/>
                <a:gd name="T10" fmla="*/ 1560 w 3121"/>
                <a:gd name="T11" fmla="*/ 505 h 3120"/>
                <a:gd name="T12" fmla="*/ 1560 w 3121"/>
                <a:gd name="T13" fmla="*/ 3120 h 3120"/>
                <a:gd name="T14" fmla="*/ 1560 w 3121"/>
                <a:gd name="T15" fmla="*/ 3120 h 3120"/>
                <a:gd name="T16" fmla="*/ 0 w 3121"/>
                <a:gd name="T17" fmla="*/ 1559 h 3120"/>
                <a:gd name="T18" fmla="*/ 1560 w 3121"/>
                <a:gd name="T19" fmla="*/ 0 h 3120"/>
                <a:gd name="T20" fmla="*/ 3121 w 3121"/>
                <a:gd name="T21" fmla="*/ 1559 h 3120"/>
                <a:gd name="T22" fmla="*/ 1560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0" y="505"/>
                  </a:moveTo>
                  <a:lnTo>
                    <a:pt x="1560" y="505"/>
                  </a:lnTo>
                  <a:cubicBezTo>
                    <a:pt x="979" y="505"/>
                    <a:pt x="507" y="978"/>
                    <a:pt x="507" y="1559"/>
                  </a:cubicBezTo>
                  <a:cubicBezTo>
                    <a:pt x="507" y="2140"/>
                    <a:pt x="979" y="2613"/>
                    <a:pt x="1560" y="2613"/>
                  </a:cubicBezTo>
                  <a:cubicBezTo>
                    <a:pt x="2141" y="2613"/>
                    <a:pt x="2614" y="2140"/>
                    <a:pt x="2614" y="1559"/>
                  </a:cubicBezTo>
                  <a:cubicBezTo>
                    <a:pt x="2614" y="978"/>
                    <a:pt x="2141" y="505"/>
                    <a:pt x="1560" y="505"/>
                  </a:cubicBezTo>
                  <a:close/>
                  <a:moveTo>
                    <a:pt x="1560" y="3120"/>
                  </a:moveTo>
                  <a:lnTo>
                    <a:pt x="1560" y="3120"/>
                  </a:lnTo>
                  <a:cubicBezTo>
                    <a:pt x="700" y="3120"/>
                    <a:pt x="0" y="2419"/>
                    <a:pt x="0" y="1559"/>
                  </a:cubicBezTo>
                  <a:cubicBezTo>
                    <a:pt x="0" y="699"/>
                    <a:pt x="700" y="0"/>
                    <a:pt x="1560" y="0"/>
                  </a:cubicBezTo>
                  <a:cubicBezTo>
                    <a:pt x="2421" y="0"/>
                    <a:pt x="3121" y="699"/>
                    <a:pt x="3121" y="1559"/>
                  </a:cubicBezTo>
                  <a:cubicBezTo>
                    <a:pt x="3121" y="2419"/>
                    <a:pt x="2421" y="3120"/>
                    <a:pt x="1560"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5" name="Freeform 28">
              <a:extLst>
                <a:ext uri="{FF2B5EF4-FFF2-40B4-BE49-F238E27FC236}">
                  <a16:creationId xmlns:a16="http://schemas.microsoft.com/office/drawing/2014/main" id="{AC0AF105-F7D8-4D72-A5A3-52F9D3A27DE1}"/>
                </a:ext>
              </a:extLst>
            </p:cNvPr>
            <p:cNvSpPr>
              <a:spLocks noEditPoints="1"/>
            </p:cNvSpPr>
            <p:nvPr/>
          </p:nvSpPr>
          <p:spPr bwMode="auto">
            <a:xfrm>
              <a:off x="1473" y="2302"/>
              <a:ext cx="1723" cy="1725"/>
            </a:xfrm>
            <a:custGeom>
              <a:avLst/>
              <a:gdLst>
                <a:gd name="T0" fmla="*/ 1561 w 3121"/>
                <a:gd name="T1" fmla="*/ 505 h 3120"/>
                <a:gd name="T2" fmla="*/ 1561 w 3121"/>
                <a:gd name="T3" fmla="*/ 505 h 3120"/>
                <a:gd name="T4" fmla="*/ 507 w 3121"/>
                <a:gd name="T5" fmla="*/ 1559 h 3120"/>
                <a:gd name="T6" fmla="*/ 1561 w 3121"/>
                <a:gd name="T7" fmla="*/ 2613 h 3120"/>
                <a:gd name="T8" fmla="*/ 2615 w 3121"/>
                <a:gd name="T9" fmla="*/ 1559 h 3120"/>
                <a:gd name="T10" fmla="*/ 1561 w 3121"/>
                <a:gd name="T11" fmla="*/ 505 h 3120"/>
                <a:gd name="T12" fmla="*/ 1561 w 3121"/>
                <a:gd name="T13" fmla="*/ 3120 h 3120"/>
                <a:gd name="T14" fmla="*/ 1561 w 3121"/>
                <a:gd name="T15" fmla="*/ 3120 h 3120"/>
                <a:gd name="T16" fmla="*/ 0 w 3121"/>
                <a:gd name="T17" fmla="*/ 1559 h 3120"/>
                <a:gd name="T18" fmla="*/ 1561 w 3121"/>
                <a:gd name="T19" fmla="*/ 0 h 3120"/>
                <a:gd name="T20" fmla="*/ 3121 w 3121"/>
                <a:gd name="T21" fmla="*/ 1559 h 3120"/>
                <a:gd name="T22" fmla="*/ 1561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1" y="505"/>
                  </a:moveTo>
                  <a:lnTo>
                    <a:pt x="1561" y="505"/>
                  </a:lnTo>
                  <a:cubicBezTo>
                    <a:pt x="980" y="505"/>
                    <a:pt x="507" y="978"/>
                    <a:pt x="507" y="1559"/>
                  </a:cubicBezTo>
                  <a:cubicBezTo>
                    <a:pt x="507" y="2140"/>
                    <a:pt x="980" y="2613"/>
                    <a:pt x="1561" y="2613"/>
                  </a:cubicBezTo>
                  <a:cubicBezTo>
                    <a:pt x="2142" y="2613"/>
                    <a:pt x="2615" y="2140"/>
                    <a:pt x="2615" y="1559"/>
                  </a:cubicBezTo>
                  <a:cubicBezTo>
                    <a:pt x="2615" y="978"/>
                    <a:pt x="2142" y="505"/>
                    <a:pt x="1561" y="505"/>
                  </a:cubicBezTo>
                  <a:close/>
                  <a:moveTo>
                    <a:pt x="1561" y="3120"/>
                  </a:moveTo>
                  <a:lnTo>
                    <a:pt x="1561" y="3120"/>
                  </a:lnTo>
                  <a:cubicBezTo>
                    <a:pt x="700" y="3120"/>
                    <a:pt x="0" y="2419"/>
                    <a:pt x="0" y="1559"/>
                  </a:cubicBezTo>
                  <a:cubicBezTo>
                    <a:pt x="0" y="699"/>
                    <a:pt x="700" y="0"/>
                    <a:pt x="1561" y="0"/>
                  </a:cubicBezTo>
                  <a:cubicBezTo>
                    <a:pt x="2421" y="0"/>
                    <a:pt x="3121" y="699"/>
                    <a:pt x="3121" y="1559"/>
                  </a:cubicBezTo>
                  <a:cubicBezTo>
                    <a:pt x="3121" y="2419"/>
                    <a:pt x="2421" y="3120"/>
                    <a:pt x="1561"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6" name="Freeform 30">
              <a:extLst>
                <a:ext uri="{FF2B5EF4-FFF2-40B4-BE49-F238E27FC236}">
                  <a16:creationId xmlns:a16="http://schemas.microsoft.com/office/drawing/2014/main" id="{8D92DBA0-69D6-4D7D-BE22-DF98DD057740}"/>
                </a:ext>
              </a:extLst>
            </p:cNvPr>
            <p:cNvSpPr>
              <a:spLocks/>
            </p:cNvSpPr>
            <p:nvPr/>
          </p:nvSpPr>
          <p:spPr bwMode="auto">
            <a:xfrm>
              <a:off x="0" y="2731"/>
              <a:ext cx="7686" cy="921"/>
            </a:xfrm>
            <a:custGeom>
              <a:avLst/>
              <a:gdLst>
                <a:gd name="T0" fmla="*/ 13929 w 13929"/>
                <a:gd name="T1" fmla="*/ 824 h 1665"/>
                <a:gd name="T2" fmla="*/ 13929 w 13929"/>
                <a:gd name="T3" fmla="*/ 824 h 1665"/>
                <a:gd name="T4" fmla="*/ 13047 w 13929"/>
                <a:gd name="T5" fmla="*/ 0 h 1665"/>
                <a:gd name="T6" fmla="*/ 13047 w 13929"/>
                <a:gd name="T7" fmla="*/ 483 h 1665"/>
                <a:gd name="T8" fmla="*/ 0 w 13929"/>
                <a:gd name="T9" fmla="*/ 483 h 1665"/>
                <a:gd name="T10" fmla="*/ 0 w 13929"/>
                <a:gd name="T11" fmla="*/ 1205 h 1665"/>
                <a:gd name="T12" fmla="*/ 13051 w 13929"/>
                <a:gd name="T13" fmla="*/ 1205 h 1665"/>
                <a:gd name="T14" fmla="*/ 13047 w 13929"/>
                <a:gd name="T15" fmla="*/ 1665 h 1665"/>
                <a:gd name="T16" fmla="*/ 13929 w 13929"/>
                <a:gd name="T17" fmla="*/ 824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9" h="1665">
                  <a:moveTo>
                    <a:pt x="13929" y="824"/>
                  </a:moveTo>
                  <a:lnTo>
                    <a:pt x="13929" y="824"/>
                  </a:lnTo>
                  <a:lnTo>
                    <a:pt x="13047" y="0"/>
                  </a:lnTo>
                  <a:lnTo>
                    <a:pt x="13047" y="483"/>
                  </a:lnTo>
                  <a:lnTo>
                    <a:pt x="0" y="483"/>
                  </a:lnTo>
                  <a:lnTo>
                    <a:pt x="0" y="1205"/>
                  </a:lnTo>
                  <a:lnTo>
                    <a:pt x="13051" y="1205"/>
                  </a:lnTo>
                  <a:cubicBezTo>
                    <a:pt x="13049" y="1451"/>
                    <a:pt x="13047" y="1665"/>
                    <a:pt x="13047" y="1665"/>
                  </a:cubicBezTo>
                  <a:lnTo>
                    <a:pt x="13929" y="824"/>
                  </a:lnTo>
                  <a:close/>
                </a:path>
              </a:pathLst>
            </a:custGeom>
            <a:solidFill>
              <a:srgbClr val="005D7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31">
              <a:extLst>
                <a:ext uri="{FF2B5EF4-FFF2-40B4-BE49-F238E27FC236}">
                  <a16:creationId xmlns:a16="http://schemas.microsoft.com/office/drawing/2014/main" id="{C88F9FB6-7432-46C7-9670-895BE29C570E}"/>
                </a:ext>
              </a:extLst>
            </p:cNvPr>
            <p:cNvSpPr>
              <a:spLocks/>
            </p:cNvSpPr>
            <p:nvPr/>
          </p:nvSpPr>
          <p:spPr bwMode="auto">
            <a:xfrm>
              <a:off x="3979" y="2315"/>
              <a:ext cx="1143" cy="1696"/>
            </a:xfrm>
            <a:custGeom>
              <a:avLst/>
              <a:gdLst>
                <a:gd name="T0" fmla="*/ 636 w 2071"/>
                <a:gd name="T1" fmla="*/ 1130 h 3065"/>
                <a:gd name="T2" fmla="*/ 636 w 2071"/>
                <a:gd name="T3" fmla="*/ 1130 h 3065"/>
                <a:gd name="T4" fmla="*/ 81 w 2071"/>
                <a:gd name="T5" fmla="*/ 1130 h 3065"/>
                <a:gd name="T6" fmla="*/ 385 w 2071"/>
                <a:gd name="T7" fmla="*/ 278 h 3065"/>
                <a:gd name="T8" fmla="*/ 1108 w 2071"/>
                <a:gd name="T9" fmla="*/ 0 h 3065"/>
                <a:gd name="T10" fmla="*/ 1588 w 2071"/>
                <a:gd name="T11" fmla="*/ 115 h 3065"/>
                <a:gd name="T12" fmla="*/ 1922 w 2071"/>
                <a:gd name="T13" fmla="*/ 447 h 3065"/>
                <a:gd name="T14" fmla="*/ 2047 w 2071"/>
                <a:gd name="T15" fmla="*/ 887 h 3065"/>
                <a:gd name="T16" fmla="*/ 1895 w 2071"/>
                <a:gd name="T17" fmla="*/ 1460 h 3065"/>
                <a:gd name="T18" fmla="*/ 1341 w 2071"/>
                <a:gd name="T19" fmla="*/ 2185 h 3065"/>
                <a:gd name="T20" fmla="*/ 1006 w 2071"/>
                <a:gd name="T21" fmla="*/ 2539 h 3065"/>
                <a:gd name="T22" fmla="*/ 2071 w 2071"/>
                <a:gd name="T23" fmla="*/ 2539 h 3065"/>
                <a:gd name="T24" fmla="*/ 2071 w 2071"/>
                <a:gd name="T25" fmla="*/ 3065 h 3065"/>
                <a:gd name="T26" fmla="*/ 0 w 2071"/>
                <a:gd name="T27" fmla="*/ 3065 h 3065"/>
                <a:gd name="T28" fmla="*/ 0 w 2071"/>
                <a:gd name="T29" fmla="*/ 2793 h 3065"/>
                <a:gd name="T30" fmla="*/ 925 w 2071"/>
                <a:gd name="T31" fmla="*/ 1850 h 3065"/>
                <a:gd name="T32" fmla="*/ 1371 w 2071"/>
                <a:gd name="T33" fmla="*/ 1304 h 3065"/>
                <a:gd name="T34" fmla="*/ 1482 w 2071"/>
                <a:gd name="T35" fmla="*/ 931 h 3065"/>
                <a:gd name="T36" fmla="*/ 1367 w 2071"/>
                <a:gd name="T37" fmla="*/ 646 h 3065"/>
                <a:gd name="T38" fmla="*/ 1071 w 2071"/>
                <a:gd name="T39" fmla="*/ 533 h 3065"/>
                <a:gd name="T40" fmla="*/ 766 w 2071"/>
                <a:gd name="T41" fmla="*/ 669 h 3065"/>
                <a:gd name="T42" fmla="*/ 636 w 2071"/>
                <a:gd name="T43" fmla="*/ 1130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1" h="3065">
                  <a:moveTo>
                    <a:pt x="636" y="1130"/>
                  </a:moveTo>
                  <a:lnTo>
                    <a:pt x="636" y="1130"/>
                  </a:lnTo>
                  <a:lnTo>
                    <a:pt x="81" y="1130"/>
                  </a:lnTo>
                  <a:cubicBezTo>
                    <a:pt x="96" y="807"/>
                    <a:pt x="197" y="463"/>
                    <a:pt x="385" y="278"/>
                  </a:cubicBezTo>
                  <a:cubicBezTo>
                    <a:pt x="573" y="93"/>
                    <a:pt x="814" y="0"/>
                    <a:pt x="1108" y="0"/>
                  </a:cubicBezTo>
                  <a:cubicBezTo>
                    <a:pt x="1289" y="0"/>
                    <a:pt x="1449" y="39"/>
                    <a:pt x="1588" y="115"/>
                  </a:cubicBezTo>
                  <a:cubicBezTo>
                    <a:pt x="1727" y="192"/>
                    <a:pt x="1838" y="302"/>
                    <a:pt x="1922" y="447"/>
                  </a:cubicBezTo>
                  <a:cubicBezTo>
                    <a:pt x="2005" y="591"/>
                    <a:pt x="2047" y="737"/>
                    <a:pt x="2047" y="887"/>
                  </a:cubicBezTo>
                  <a:cubicBezTo>
                    <a:pt x="2047" y="1064"/>
                    <a:pt x="1996" y="1255"/>
                    <a:pt x="1895" y="1460"/>
                  </a:cubicBezTo>
                  <a:cubicBezTo>
                    <a:pt x="1794" y="1664"/>
                    <a:pt x="1609" y="1906"/>
                    <a:pt x="1341" y="2185"/>
                  </a:cubicBezTo>
                  <a:lnTo>
                    <a:pt x="1006" y="2539"/>
                  </a:lnTo>
                  <a:lnTo>
                    <a:pt x="2071" y="2539"/>
                  </a:lnTo>
                  <a:lnTo>
                    <a:pt x="2071" y="3065"/>
                  </a:lnTo>
                  <a:lnTo>
                    <a:pt x="0" y="3065"/>
                  </a:lnTo>
                  <a:lnTo>
                    <a:pt x="0" y="2793"/>
                  </a:lnTo>
                  <a:lnTo>
                    <a:pt x="925" y="1850"/>
                  </a:lnTo>
                  <a:cubicBezTo>
                    <a:pt x="1148" y="1624"/>
                    <a:pt x="1297" y="1442"/>
                    <a:pt x="1371" y="1304"/>
                  </a:cubicBezTo>
                  <a:cubicBezTo>
                    <a:pt x="1445" y="1167"/>
                    <a:pt x="1482" y="1042"/>
                    <a:pt x="1482" y="931"/>
                  </a:cubicBezTo>
                  <a:cubicBezTo>
                    <a:pt x="1482" y="816"/>
                    <a:pt x="1443" y="721"/>
                    <a:pt x="1367" y="646"/>
                  </a:cubicBezTo>
                  <a:cubicBezTo>
                    <a:pt x="1290" y="570"/>
                    <a:pt x="1192" y="533"/>
                    <a:pt x="1071" y="533"/>
                  </a:cubicBezTo>
                  <a:cubicBezTo>
                    <a:pt x="949" y="533"/>
                    <a:pt x="848" y="578"/>
                    <a:pt x="766" y="669"/>
                  </a:cubicBezTo>
                  <a:cubicBezTo>
                    <a:pt x="685" y="760"/>
                    <a:pt x="642" y="974"/>
                    <a:pt x="636"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8" name="Freeform 32">
              <a:extLst>
                <a:ext uri="{FF2B5EF4-FFF2-40B4-BE49-F238E27FC236}">
                  <a16:creationId xmlns:a16="http://schemas.microsoft.com/office/drawing/2014/main" id="{DDC3CA6B-25A3-4F73-AA51-64714CCCDCA1}"/>
                </a:ext>
              </a:extLst>
            </p:cNvPr>
            <p:cNvSpPr>
              <a:spLocks/>
            </p:cNvSpPr>
            <p:nvPr/>
          </p:nvSpPr>
          <p:spPr bwMode="auto">
            <a:xfrm>
              <a:off x="3480" y="3075"/>
              <a:ext cx="26" cy="253"/>
            </a:xfrm>
            <a:custGeom>
              <a:avLst/>
              <a:gdLst>
                <a:gd name="T0" fmla="*/ 0 w 46"/>
                <a:gd name="T1" fmla="*/ 0 h 458"/>
                <a:gd name="T2" fmla="*/ 0 w 46"/>
                <a:gd name="T3" fmla="*/ 0 h 458"/>
                <a:gd name="T4" fmla="*/ 46 w 46"/>
                <a:gd name="T5" fmla="*/ 0 h 458"/>
                <a:gd name="T6" fmla="*/ 46 w 46"/>
                <a:gd name="T7" fmla="*/ 458 h 458"/>
                <a:gd name="T8" fmla="*/ 0 w 46"/>
                <a:gd name="T9" fmla="*/ 458 h 458"/>
                <a:gd name="T10" fmla="*/ 0 w 46"/>
                <a:gd name="T11" fmla="*/ 0 h 458"/>
              </a:gdLst>
              <a:ahLst/>
              <a:cxnLst>
                <a:cxn ang="0">
                  <a:pos x="T0" y="T1"/>
                </a:cxn>
                <a:cxn ang="0">
                  <a:pos x="T2" y="T3"/>
                </a:cxn>
                <a:cxn ang="0">
                  <a:pos x="T4" y="T5"/>
                </a:cxn>
                <a:cxn ang="0">
                  <a:pos x="T6" y="T7"/>
                </a:cxn>
                <a:cxn ang="0">
                  <a:pos x="T8" y="T9"/>
                </a:cxn>
                <a:cxn ang="0">
                  <a:pos x="T10" y="T11"/>
                </a:cxn>
              </a:cxnLst>
              <a:rect l="0" t="0" r="r" b="b"/>
              <a:pathLst>
                <a:path w="46" h="458">
                  <a:moveTo>
                    <a:pt x="0" y="0"/>
                  </a:moveTo>
                  <a:lnTo>
                    <a:pt x="0" y="0"/>
                  </a:lnTo>
                  <a:lnTo>
                    <a:pt x="46" y="0"/>
                  </a:lnTo>
                  <a:lnTo>
                    <a:pt x="46" y="458"/>
                  </a:lnTo>
                  <a:lnTo>
                    <a:pt x="0" y="458"/>
                  </a:lnTo>
                  <a:lnTo>
                    <a:pt x="0" y="0"/>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9" name="Freeform 33">
              <a:extLst>
                <a:ext uri="{FF2B5EF4-FFF2-40B4-BE49-F238E27FC236}">
                  <a16:creationId xmlns:a16="http://schemas.microsoft.com/office/drawing/2014/main" id="{94A7622B-2AA2-4D6E-8E44-60ABEB44DEE1}"/>
                </a:ext>
              </a:extLst>
            </p:cNvPr>
            <p:cNvSpPr>
              <a:spLocks/>
            </p:cNvSpPr>
            <p:nvPr/>
          </p:nvSpPr>
          <p:spPr bwMode="auto">
            <a:xfrm>
              <a:off x="3569" y="3075"/>
              <a:ext cx="198" cy="253"/>
            </a:xfrm>
            <a:custGeom>
              <a:avLst/>
              <a:gdLst>
                <a:gd name="T0" fmla="*/ 0 w 360"/>
                <a:gd name="T1" fmla="*/ 458 h 458"/>
                <a:gd name="T2" fmla="*/ 0 w 360"/>
                <a:gd name="T3" fmla="*/ 458 h 458"/>
                <a:gd name="T4" fmla="*/ 0 w 360"/>
                <a:gd name="T5" fmla="*/ 0 h 458"/>
                <a:gd name="T6" fmla="*/ 10 w 360"/>
                <a:gd name="T7" fmla="*/ 0 h 458"/>
                <a:gd name="T8" fmla="*/ 315 w 360"/>
                <a:gd name="T9" fmla="*/ 351 h 458"/>
                <a:gd name="T10" fmla="*/ 315 w 360"/>
                <a:gd name="T11" fmla="*/ 0 h 458"/>
                <a:gd name="T12" fmla="*/ 360 w 360"/>
                <a:gd name="T13" fmla="*/ 0 h 458"/>
                <a:gd name="T14" fmla="*/ 360 w 360"/>
                <a:gd name="T15" fmla="*/ 458 h 458"/>
                <a:gd name="T16" fmla="*/ 350 w 360"/>
                <a:gd name="T17" fmla="*/ 458 h 458"/>
                <a:gd name="T18" fmla="*/ 47 w 360"/>
                <a:gd name="T19" fmla="*/ 111 h 458"/>
                <a:gd name="T20" fmla="*/ 47 w 360"/>
                <a:gd name="T21" fmla="*/ 458 h 458"/>
                <a:gd name="T22" fmla="*/ 0 w 360"/>
                <a:gd name="T23"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58">
                  <a:moveTo>
                    <a:pt x="0" y="458"/>
                  </a:moveTo>
                  <a:lnTo>
                    <a:pt x="0" y="458"/>
                  </a:lnTo>
                  <a:lnTo>
                    <a:pt x="0" y="0"/>
                  </a:lnTo>
                  <a:lnTo>
                    <a:pt x="10" y="0"/>
                  </a:lnTo>
                  <a:lnTo>
                    <a:pt x="315" y="351"/>
                  </a:lnTo>
                  <a:lnTo>
                    <a:pt x="315" y="0"/>
                  </a:lnTo>
                  <a:lnTo>
                    <a:pt x="360" y="0"/>
                  </a:lnTo>
                  <a:lnTo>
                    <a:pt x="360" y="458"/>
                  </a:lnTo>
                  <a:lnTo>
                    <a:pt x="350" y="458"/>
                  </a:lnTo>
                  <a:lnTo>
                    <a:pt x="47" y="111"/>
                  </a:lnTo>
                  <a:lnTo>
                    <a:pt x="47" y="458"/>
                  </a:lnTo>
                  <a:lnTo>
                    <a:pt x="0" y="458"/>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0" name="Freeform 29">
              <a:extLst>
                <a:ext uri="{FF2B5EF4-FFF2-40B4-BE49-F238E27FC236}">
                  <a16:creationId xmlns:a16="http://schemas.microsoft.com/office/drawing/2014/main" id="{CD98E2DB-C76F-4EA7-BEAF-31DC1BD2AA5D}"/>
                </a:ext>
              </a:extLst>
            </p:cNvPr>
            <p:cNvSpPr>
              <a:spLocks/>
            </p:cNvSpPr>
            <p:nvPr/>
          </p:nvSpPr>
          <p:spPr bwMode="auto">
            <a:xfrm>
              <a:off x="247" y="2315"/>
              <a:ext cx="1149" cy="1705"/>
            </a:xfrm>
            <a:custGeom>
              <a:avLst/>
              <a:gdLst>
                <a:gd name="T0" fmla="*/ 639 w 2082"/>
                <a:gd name="T1" fmla="*/ 1130 h 3082"/>
                <a:gd name="T2" fmla="*/ 639 w 2082"/>
                <a:gd name="T3" fmla="*/ 1130 h 3082"/>
                <a:gd name="T4" fmla="*/ 82 w 2082"/>
                <a:gd name="T5" fmla="*/ 1130 h 3082"/>
                <a:gd name="T6" fmla="*/ 387 w 2082"/>
                <a:gd name="T7" fmla="*/ 279 h 3082"/>
                <a:gd name="T8" fmla="*/ 1113 w 2082"/>
                <a:gd name="T9" fmla="*/ 0 h 3082"/>
                <a:gd name="T10" fmla="*/ 1597 w 2082"/>
                <a:gd name="T11" fmla="*/ 116 h 3082"/>
                <a:gd name="T12" fmla="*/ 1932 w 2082"/>
                <a:gd name="T13" fmla="*/ 449 h 3082"/>
                <a:gd name="T14" fmla="*/ 2057 w 2082"/>
                <a:gd name="T15" fmla="*/ 891 h 3082"/>
                <a:gd name="T16" fmla="*/ 1905 w 2082"/>
                <a:gd name="T17" fmla="*/ 1467 h 3082"/>
                <a:gd name="T18" fmla="*/ 1348 w 2082"/>
                <a:gd name="T19" fmla="*/ 2197 h 3082"/>
                <a:gd name="T20" fmla="*/ 1011 w 2082"/>
                <a:gd name="T21" fmla="*/ 2552 h 3082"/>
                <a:gd name="T22" fmla="*/ 2082 w 2082"/>
                <a:gd name="T23" fmla="*/ 2552 h 3082"/>
                <a:gd name="T24" fmla="*/ 2082 w 2082"/>
                <a:gd name="T25" fmla="*/ 3082 h 3082"/>
                <a:gd name="T26" fmla="*/ 0 w 2082"/>
                <a:gd name="T27" fmla="*/ 3082 h 3082"/>
                <a:gd name="T28" fmla="*/ 0 w 2082"/>
                <a:gd name="T29" fmla="*/ 2808 h 3082"/>
                <a:gd name="T30" fmla="*/ 930 w 2082"/>
                <a:gd name="T31" fmla="*/ 1860 h 3082"/>
                <a:gd name="T32" fmla="*/ 1378 w 2082"/>
                <a:gd name="T33" fmla="*/ 1311 h 3082"/>
                <a:gd name="T34" fmla="*/ 1489 w 2082"/>
                <a:gd name="T35" fmla="*/ 936 h 3082"/>
                <a:gd name="T36" fmla="*/ 1374 w 2082"/>
                <a:gd name="T37" fmla="*/ 649 h 3082"/>
                <a:gd name="T38" fmla="*/ 1077 w 2082"/>
                <a:gd name="T39" fmla="*/ 536 h 3082"/>
                <a:gd name="T40" fmla="*/ 770 w 2082"/>
                <a:gd name="T41" fmla="*/ 673 h 3082"/>
                <a:gd name="T42" fmla="*/ 639 w 2082"/>
                <a:gd name="T43" fmla="*/ 1130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2" h="3082">
                  <a:moveTo>
                    <a:pt x="639" y="1130"/>
                  </a:moveTo>
                  <a:lnTo>
                    <a:pt x="639" y="1130"/>
                  </a:lnTo>
                  <a:lnTo>
                    <a:pt x="82" y="1130"/>
                  </a:lnTo>
                  <a:cubicBezTo>
                    <a:pt x="97" y="805"/>
                    <a:pt x="198" y="465"/>
                    <a:pt x="387" y="279"/>
                  </a:cubicBezTo>
                  <a:cubicBezTo>
                    <a:pt x="576" y="93"/>
                    <a:pt x="818" y="0"/>
                    <a:pt x="1113" y="0"/>
                  </a:cubicBezTo>
                  <a:cubicBezTo>
                    <a:pt x="1296" y="0"/>
                    <a:pt x="1457" y="39"/>
                    <a:pt x="1597" y="116"/>
                  </a:cubicBezTo>
                  <a:cubicBezTo>
                    <a:pt x="1736" y="193"/>
                    <a:pt x="1848" y="304"/>
                    <a:pt x="1932" y="449"/>
                  </a:cubicBezTo>
                  <a:cubicBezTo>
                    <a:pt x="2016" y="594"/>
                    <a:pt x="2057" y="741"/>
                    <a:pt x="2057" y="891"/>
                  </a:cubicBezTo>
                  <a:cubicBezTo>
                    <a:pt x="2057" y="1070"/>
                    <a:pt x="2007" y="1262"/>
                    <a:pt x="1905" y="1467"/>
                  </a:cubicBezTo>
                  <a:cubicBezTo>
                    <a:pt x="1804" y="1673"/>
                    <a:pt x="1618" y="1916"/>
                    <a:pt x="1348" y="2197"/>
                  </a:cubicBezTo>
                  <a:lnTo>
                    <a:pt x="1011" y="2552"/>
                  </a:lnTo>
                  <a:lnTo>
                    <a:pt x="2082" y="2552"/>
                  </a:lnTo>
                  <a:lnTo>
                    <a:pt x="2082" y="3082"/>
                  </a:lnTo>
                  <a:lnTo>
                    <a:pt x="0" y="3082"/>
                  </a:lnTo>
                  <a:lnTo>
                    <a:pt x="0" y="2808"/>
                  </a:lnTo>
                  <a:lnTo>
                    <a:pt x="930" y="1860"/>
                  </a:lnTo>
                  <a:cubicBezTo>
                    <a:pt x="1154" y="1632"/>
                    <a:pt x="1304" y="1449"/>
                    <a:pt x="1378" y="1311"/>
                  </a:cubicBezTo>
                  <a:cubicBezTo>
                    <a:pt x="1452" y="1173"/>
                    <a:pt x="1489" y="1048"/>
                    <a:pt x="1489" y="936"/>
                  </a:cubicBezTo>
                  <a:cubicBezTo>
                    <a:pt x="1489" y="820"/>
                    <a:pt x="1451" y="725"/>
                    <a:pt x="1374" y="649"/>
                  </a:cubicBezTo>
                  <a:cubicBezTo>
                    <a:pt x="1297" y="574"/>
                    <a:pt x="1198" y="536"/>
                    <a:pt x="1077" y="536"/>
                  </a:cubicBezTo>
                  <a:cubicBezTo>
                    <a:pt x="954" y="536"/>
                    <a:pt x="852" y="581"/>
                    <a:pt x="770" y="673"/>
                  </a:cubicBezTo>
                  <a:cubicBezTo>
                    <a:pt x="688" y="764"/>
                    <a:pt x="645" y="973"/>
                    <a:pt x="639"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11268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Slide Number Placeholder 1">
            <a:extLst>
              <a:ext uri="{FF2B5EF4-FFF2-40B4-BE49-F238E27FC236}">
                <a16:creationId xmlns:a16="http://schemas.microsoft.com/office/drawing/2014/main" id="{CDC541DE-07CC-41B6-8E2E-7E97DD3857D1}"/>
              </a:ext>
            </a:extLst>
          </p:cNvPr>
          <p:cNvSpPr>
            <a:spLocks noGrp="1"/>
          </p:cNvSpPr>
          <p:nvPr>
            <p:ph type="sldNum" sz="quarter" idx="14"/>
          </p:nvPr>
        </p:nvSpPr>
        <p:spPr/>
        <p:txBody>
          <a:bodyPr/>
          <a:lstStyle/>
          <a:p>
            <a:fld id="{F01BB1D5-A67E-4A6E-9F0E-8044DFA6F129}" type="slidenum">
              <a:rPr lang="en-US" noProof="0" smtClean="0"/>
              <a:pPr/>
              <a:t>‹#›</a:t>
            </a:fld>
            <a:endParaRPr lang="en-US" noProof="0" dirty="0"/>
          </a:p>
        </p:txBody>
      </p:sp>
      <p:sp>
        <p:nvSpPr>
          <p:cNvPr id="76" name="Footer Placeholder 54">
            <a:extLst>
              <a:ext uri="{FF2B5EF4-FFF2-40B4-BE49-F238E27FC236}">
                <a16:creationId xmlns:a16="http://schemas.microsoft.com/office/drawing/2014/main" id="{B82EF092-8704-436D-A2A6-05F3DA176304}"/>
              </a:ext>
            </a:extLst>
          </p:cNvPr>
          <p:cNvSpPr>
            <a:spLocks noGrp="1"/>
          </p:cNvSpPr>
          <p:nvPr>
            <p:ph type="ftr" sz="quarter" idx="3"/>
          </p:nvPr>
        </p:nvSpPr>
        <p:spPr>
          <a:xfrm>
            <a:off x="2880002" y="6263733"/>
            <a:ext cx="4845319" cy="215444"/>
          </a:xfrm>
          <a:prstGeom prst="rect">
            <a:avLst/>
          </a:prstGeom>
        </p:spPr>
        <p:txBody>
          <a:bodyPr vert="horz" wrap="square" lIns="0" tIns="0" rIns="0" bIns="0" rtlCol="0" anchor="ctr">
            <a:spAutoFit/>
          </a:bodyPr>
          <a:lstStyle>
            <a:lvl1pPr algn="l">
              <a:defRPr sz="1400">
                <a:solidFill>
                  <a:schemeClr val="tx2"/>
                </a:solidFill>
                <a:latin typeface="+mn-lt"/>
              </a:defRPr>
            </a:lvl1pPr>
          </a:lstStyle>
          <a:p>
            <a:r>
              <a:rPr lang="en-US"/>
              <a:t>Expanding reach. Enhancing impact. Advancing equity.</a:t>
            </a:r>
            <a:endParaRPr lang="en-GB"/>
          </a:p>
        </p:txBody>
      </p:sp>
    </p:spTree>
    <p:extLst>
      <p:ext uri="{BB962C8B-B14F-4D97-AF65-F5344CB8AC3E}">
        <p14:creationId xmlns:p14="http://schemas.microsoft.com/office/powerpoint/2010/main" val="207147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22">
          <p15:clr>
            <a:srgbClr val="FBAE40"/>
          </p15:clr>
        </p15:guide>
        <p15:guide id="5" orient="horz" pos="370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5544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9">
            <a:extLst>
              <a:ext uri="{FF2B5EF4-FFF2-40B4-BE49-F238E27FC236}">
                <a16:creationId xmlns:a16="http://schemas.microsoft.com/office/drawing/2014/main" id="{99467388-FBBB-417D-B3F8-43399AE8B04B}"/>
              </a:ext>
            </a:extLst>
          </p:cNvPr>
          <p:cNvSpPr>
            <a:spLocks noGrp="1"/>
          </p:cNvSpPr>
          <p:nvPr>
            <p:ph sz="quarter" idx="14"/>
          </p:nvPr>
        </p:nvSpPr>
        <p:spPr>
          <a:xfrm>
            <a:off x="6186000" y="1305000"/>
            <a:ext cx="5544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Slide Number Placeholder 1">
            <a:extLst>
              <a:ext uri="{FF2B5EF4-FFF2-40B4-BE49-F238E27FC236}">
                <a16:creationId xmlns:a16="http://schemas.microsoft.com/office/drawing/2014/main" id="{EE15416A-8416-42C0-A28F-4DD5C060468F}"/>
              </a:ext>
            </a:extLst>
          </p:cNvPr>
          <p:cNvSpPr>
            <a:spLocks noGrp="1"/>
          </p:cNvSpPr>
          <p:nvPr>
            <p:ph type="sldNum" sz="quarter" idx="15"/>
          </p:nvPr>
        </p:nvSpPr>
        <p:spPr/>
        <p:txBody>
          <a:bodyPr/>
          <a:lstStyle/>
          <a:p>
            <a:fld id="{F01BB1D5-A67E-4A6E-9F0E-8044DFA6F129}" type="slidenum">
              <a:rPr lang="en-US" noProof="0" smtClean="0"/>
              <a:pPr/>
              <a:t>‹#›</a:t>
            </a:fld>
            <a:endParaRPr lang="en-US" noProof="0" dirty="0"/>
          </a:p>
        </p:txBody>
      </p:sp>
      <p:grpSp>
        <p:nvGrpSpPr>
          <p:cNvPr id="28" name="Group 26">
            <a:extLst>
              <a:ext uri="{FF2B5EF4-FFF2-40B4-BE49-F238E27FC236}">
                <a16:creationId xmlns:a16="http://schemas.microsoft.com/office/drawing/2014/main" id="{70B64EB3-A00E-43F6-B19A-E442043E11FC}"/>
              </a:ext>
            </a:extLst>
          </p:cNvPr>
          <p:cNvGrpSpPr>
            <a:grpSpLocks noChangeAspect="1"/>
          </p:cNvGrpSpPr>
          <p:nvPr userDrawn="1"/>
        </p:nvGrpSpPr>
        <p:grpSpPr bwMode="auto">
          <a:xfrm>
            <a:off x="465046" y="6139714"/>
            <a:ext cx="2003881" cy="450000"/>
            <a:chOff x="0" y="2301"/>
            <a:chExt cx="7686" cy="1726"/>
          </a:xfrm>
        </p:grpSpPr>
        <p:sp>
          <p:nvSpPr>
            <p:cNvPr id="29" name="Freeform 27">
              <a:extLst>
                <a:ext uri="{FF2B5EF4-FFF2-40B4-BE49-F238E27FC236}">
                  <a16:creationId xmlns:a16="http://schemas.microsoft.com/office/drawing/2014/main" id="{7E878CC2-BAC6-4EBC-B497-E80FEE9251DE}"/>
                </a:ext>
              </a:extLst>
            </p:cNvPr>
            <p:cNvSpPr>
              <a:spLocks noEditPoints="1"/>
            </p:cNvSpPr>
            <p:nvPr/>
          </p:nvSpPr>
          <p:spPr bwMode="auto">
            <a:xfrm>
              <a:off x="5218" y="2301"/>
              <a:ext cx="1722" cy="1726"/>
            </a:xfrm>
            <a:custGeom>
              <a:avLst/>
              <a:gdLst>
                <a:gd name="T0" fmla="*/ 1560 w 3121"/>
                <a:gd name="T1" fmla="*/ 505 h 3120"/>
                <a:gd name="T2" fmla="*/ 1560 w 3121"/>
                <a:gd name="T3" fmla="*/ 505 h 3120"/>
                <a:gd name="T4" fmla="*/ 507 w 3121"/>
                <a:gd name="T5" fmla="*/ 1559 h 3120"/>
                <a:gd name="T6" fmla="*/ 1560 w 3121"/>
                <a:gd name="T7" fmla="*/ 2613 h 3120"/>
                <a:gd name="T8" fmla="*/ 2614 w 3121"/>
                <a:gd name="T9" fmla="*/ 1559 h 3120"/>
                <a:gd name="T10" fmla="*/ 1560 w 3121"/>
                <a:gd name="T11" fmla="*/ 505 h 3120"/>
                <a:gd name="T12" fmla="*/ 1560 w 3121"/>
                <a:gd name="T13" fmla="*/ 3120 h 3120"/>
                <a:gd name="T14" fmla="*/ 1560 w 3121"/>
                <a:gd name="T15" fmla="*/ 3120 h 3120"/>
                <a:gd name="T16" fmla="*/ 0 w 3121"/>
                <a:gd name="T17" fmla="*/ 1559 h 3120"/>
                <a:gd name="T18" fmla="*/ 1560 w 3121"/>
                <a:gd name="T19" fmla="*/ 0 h 3120"/>
                <a:gd name="T20" fmla="*/ 3121 w 3121"/>
                <a:gd name="T21" fmla="*/ 1559 h 3120"/>
                <a:gd name="T22" fmla="*/ 1560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0" y="505"/>
                  </a:moveTo>
                  <a:lnTo>
                    <a:pt x="1560" y="505"/>
                  </a:lnTo>
                  <a:cubicBezTo>
                    <a:pt x="979" y="505"/>
                    <a:pt x="507" y="978"/>
                    <a:pt x="507" y="1559"/>
                  </a:cubicBezTo>
                  <a:cubicBezTo>
                    <a:pt x="507" y="2140"/>
                    <a:pt x="979" y="2613"/>
                    <a:pt x="1560" y="2613"/>
                  </a:cubicBezTo>
                  <a:cubicBezTo>
                    <a:pt x="2141" y="2613"/>
                    <a:pt x="2614" y="2140"/>
                    <a:pt x="2614" y="1559"/>
                  </a:cubicBezTo>
                  <a:cubicBezTo>
                    <a:pt x="2614" y="978"/>
                    <a:pt x="2141" y="505"/>
                    <a:pt x="1560" y="505"/>
                  </a:cubicBezTo>
                  <a:close/>
                  <a:moveTo>
                    <a:pt x="1560" y="3120"/>
                  </a:moveTo>
                  <a:lnTo>
                    <a:pt x="1560" y="3120"/>
                  </a:lnTo>
                  <a:cubicBezTo>
                    <a:pt x="700" y="3120"/>
                    <a:pt x="0" y="2419"/>
                    <a:pt x="0" y="1559"/>
                  </a:cubicBezTo>
                  <a:cubicBezTo>
                    <a:pt x="0" y="699"/>
                    <a:pt x="700" y="0"/>
                    <a:pt x="1560" y="0"/>
                  </a:cubicBezTo>
                  <a:cubicBezTo>
                    <a:pt x="2421" y="0"/>
                    <a:pt x="3121" y="699"/>
                    <a:pt x="3121" y="1559"/>
                  </a:cubicBezTo>
                  <a:cubicBezTo>
                    <a:pt x="3121" y="2419"/>
                    <a:pt x="2421" y="3120"/>
                    <a:pt x="1560"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28">
              <a:extLst>
                <a:ext uri="{FF2B5EF4-FFF2-40B4-BE49-F238E27FC236}">
                  <a16:creationId xmlns:a16="http://schemas.microsoft.com/office/drawing/2014/main" id="{729E6DA4-473F-42F8-AD07-39D7840FC233}"/>
                </a:ext>
              </a:extLst>
            </p:cNvPr>
            <p:cNvSpPr>
              <a:spLocks noEditPoints="1"/>
            </p:cNvSpPr>
            <p:nvPr/>
          </p:nvSpPr>
          <p:spPr bwMode="auto">
            <a:xfrm>
              <a:off x="1473" y="2302"/>
              <a:ext cx="1723" cy="1725"/>
            </a:xfrm>
            <a:custGeom>
              <a:avLst/>
              <a:gdLst>
                <a:gd name="T0" fmla="*/ 1561 w 3121"/>
                <a:gd name="T1" fmla="*/ 505 h 3120"/>
                <a:gd name="T2" fmla="*/ 1561 w 3121"/>
                <a:gd name="T3" fmla="*/ 505 h 3120"/>
                <a:gd name="T4" fmla="*/ 507 w 3121"/>
                <a:gd name="T5" fmla="*/ 1559 h 3120"/>
                <a:gd name="T6" fmla="*/ 1561 w 3121"/>
                <a:gd name="T7" fmla="*/ 2613 h 3120"/>
                <a:gd name="T8" fmla="*/ 2615 w 3121"/>
                <a:gd name="T9" fmla="*/ 1559 h 3120"/>
                <a:gd name="T10" fmla="*/ 1561 w 3121"/>
                <a:gd name="T11" fmla="*/ 505 h 3120"/>
                <a:gd name="T12" fmla="*/ 1561 w 3121"/>
                <a:gd name="T13" fmla="*/ 3120 h 3120"/>
                <a:gd name="T14" fmla="*/ 1561 w 3121"/>
                <a:gd name="T15" fmla="*/ 3120 h 3120"/>
                <a:gd name="T16" fmla="*/ 0 w 3121"/>
                <a:gd name="T17" fmla="*/ 1559 h 3120"/>
                <a:gd name="T18" fmla="*/ 1561 w 3121"/>
                <a:gd name="T19" fmla="*/ 0 h 3120"/>
                <a:gd name="T20" fmla="*/ 3121 w 3121"/>
                <a:gd name="T21" fmla="*/ 1559 h 3120"/>
                <a:gd name="T22" fmla="*/ 1561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1" y="505"/>
                  </a:moveTo>
                  <a:lnTo>
                    <a:pt x="1561" y="505"/>
                  </a:lnTo>
                  <a:cubicBezTo>
                    <a:pt x="980" y="505"/>
                    <a:pt x="507" y="978"/>
                    <a:pt x="507" y="1559"/>
                  </a:cubicBezTo>
                  <a:cubicBezTo>
                    <a:pt x="507" y="2140"/>
                    <a:pt x="980" y="2613"/>
                    <a:pt x="1561" y="2613"/>
                  </a:cubicBezTo>
                  <a:cubicBezTo>
                    <a:pt x="2142" y="2613"/>
                    <a:pt x="2615" y="2140"/>
                    <a:pt x="2615" y="1559"/>
                  </a:cubicBezTo>
                  <a:cubicBezTo>
                    <a:pt x="2615" y="978"/>
                    <a:pt x="2142" y="505"/>
                    <a:pt x="1561" y="505"/>
                  </a:cubicBezTo>
                  <a:close/>
                  <a:moveTo>
                    <a:pt x="1561" y="3120"/>
                  </a:moveTo>
                  <a:lnTo>
                    <a:pt x="1561" y="3120"/>
                  </a:lnTo>
                  <a:cubicBezTo>
                    <a:pt x="700" y="3120"/>
                    <a:pt x="0" y="2419"/>
                    <a:pt x="0" y="1559"/>
                  </a:cubicBezTo>
                  <a:cubicBezTo>
                    <a:pt x="0" y="699"/>
                    <a:pt x="700" y="0"/>
                    <a:pt x="1561" y="0"/>
                  </a:cubicBezTo>
                  <a:cubicBezTo>
                    <a:pt x="2421" y="0"/>
                    <a:pt x="3121" y="699"/>
                    <a:pt x="3121" y="1559"/>
                  </a:cubicBezTo>
                  <a:cubicBezTo>
                    <a:pt x="3121" y="2419"/>
                    <a:pt x="2421" y="3120"/>
                    <a:pt x="1561"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30">
              <a:extLst>
                <a:ext uri="{FF2B5EF4-FFF2-40B4-BE49-F238E27FC236}">
                  <a16:creationId xmlns:a16="http://schemas.microsoft.com/office/drawing/2014/main" id="{1F74C9A4-D1E5-4CBE-ADEE-F3957D8C1EAA}"/>
                </a:ext>
              </a:extLst>
            </p:cNvPr>
            <p:cNvSpPr>
              <a:spLocks/>
            </p:cNvSpPr>
            <p:nvPr/>
          </p:nvSpPr>
          <p:spPr bwMode="auto">
            <a:xfrm>
              <a:off x="0" y="2731"/>
              <a:ext cx="7686" cy="921"/>
            </a:xfrm>
            <a:custGeom>
              <a:avLst/>
              <a:gdLst>
                <a:gd name="T0" fmla="*/ 13929 w 13929"/>
                <a:gd name="T1" fmla="*/ 824 h 1665"/>
                <a:gd name="T2" fmla="*/ 13929 w 13929"/>
                <a:gd name="T3" fmla="*/ 824 h 1665"/>
                <a:gd name="T4" fmla="*/ 13047 w 13929"/>
                <a:gd name="T5" fmla="*/ 0 h 1665"/>
                <a:gd name="T6" fmla="*/ 13047 w 13929"/>
                <a:gd name="T7" fmla="*/ 483 h 1665"/>
                <a:gd name="T8" fmla="*/ 0 w 13929"/>
                <a:gd name="T9" fmla="*/ 483 h 1665"/>
                <a:gd name="T10" fmla="*/ 0 w 13929"/>
                <a:gd name="T11" fmla="*/ 1205 h 1665"/>
                <a:gd name="T12" fmla="*/ 13051 w 13929"/>
                <a:gd name="T13" fmla="*/ 1205 h 1665"/>
                <a:gd name="T14" fmla="*/ 13047 w 13929"/>
                <a:gd name="T15" fmla="*/ 1665 h 1665"/>
                <a:gd name="T16" fmla="*/ 13929 w 13929"/>
                <a:gd name="T17" fmla="*/ 824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9" h="1665">
                  <a:moveTo>
                    <a:pt x="13929" y="824"/>
                  </a:moveTo>
                  <a:lnTo>
                    <a:pt x="13929" y="824"/>
                  </a:lnTo>
                  <a:lnTo>
                    <a:pt x="13047" y="0"/>
                  </a:lnTo>
                  <a:lnTo>
                    <a:pt x="13047" y="483"/>
                  </a:lnTo>
                  <a:lnTo>
                    <a:pt x="0" y="483"/>
                  </a:lnTo>
                  <a:lnTo>
                    <a:pt x="0" y="1205"/>
                  </a:lnTo>
                  <a:lnTo>
                    <a:pt x="13051" y="1205"/>
                  </a:lnTo>
                  <a:cubicBezTo>
                    <a:pt x="13049" y="1451"/>
                    <a:pt x="13047" y="1665"/>
                    <a:pt x="13047" y="1665"/>
                  </a:cubicBezTo>
                  <a:lnTo>
                    <a:pt x="13929" y="824"/>
                  </a:lnTo>
                  <a:close/>
                </a:path>
              </a:pathLst>
            </a:custGeom>
            <a:solidFill>
              <a:srgbClr val="005D7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31">
              <a:extLst>
                <a:ext uri="{FF2B5EF4-FFF2-40B4-BE49-F238E27FC236}">
                  <a16:creationId xmlns:a16="http://schemas.microsoft.com/office/drawing/2014/main" id="{3888ADED-E25C-4352-9540-E8EC9638285F}"/>
                </a:ext>
              </a:extLst>
            </p:cNvPr>
            <p:cNvSpPr>
              <a:spLocks/>
            </p:cNvSpPr>
            <p:nvPr/>
          </p:nvSpPr>
          <p:spPr bwMode="auto">
            <a:xfrm>
              <a:off x="3979" y="2315"/>
              <a:ext cx="1143" cy="1696"/>
            </a:xfrm>
            <a:custGeom>
              <a:avLst/>
              <a:gdLst>
                <a:gd name="T0" fmla="*/ 636 w 2071"/>
                <a:gd name="T1" fmla="*/ 1130 h 3065"/>
                <a:gd name="T2" fmla="*/ 636 w 2071"/>
                <a:gd name="T3" fmla="*/ 1130 h 3065"/>
                <a:gd name="T4" fmla="*/ 81 w 2071"/>
                <a:gd name="T5" fmla="*/ 1130 h 3065"/>
                <a:gd name="T6" fmla="*/ 385 w 2071"/>
                <a:gd name="T7" fmla="*/ 278 h 3065"/>
                <a:gd name="T8" fmla="*/ 1108 w 2071"/>
                <a:gd name="T9" fmla="*/ 0 h 3065"/>
                <a:gd name="T10" fmla="*/ 1588 w 2071"/>
                <a:gd name="T11" fmla="*/ 115 h 3065"/>
                <a:gd name="T12" fmla="*/ 1922 w 2071"/>
                <a:gd name="T13" fmla="*/ 447 h 3065"/>
                <a:gd name="T14" fmla="*/ 2047 w 2071"/>
                <a:gd name="T15" fmla="*/ 887 h 3065"/>
                <a:gd name="T16" fmla="*/ 1895 w 2071"/>
                <a:gd name="T17" fmla="*/ 1460 h 3065"/>
                <a:gd name="T18" fmla="*/ 1341 w 2071"/>
                <a:gd name="T19" fmla="*/ 2185 h 3065"/>
                <a:gd name="T20" fmla="*/ 1006 w 2071"/>
                <a:gd name="T21" fmla="*/ 2539 h 3065"/>
                <a:gd name="T22" fmla="*/ 2071 w 2071"/>
                <a:gd name="T23" fmla="*/ 2539 h 3065"/>
                <a:gd name="T24" fmla="*/ 2071 w 2071"/>
                <a:gd name="T25" fmla="*/ 3065 h 3065"/>
                <a:gd name="T26" fmla="*/ 0 w 2071"/>
                <a:gd name="T27" fmla="*/ 3065 h 3065"/>
                <a:gd name="T28" fmla="*/ 0 w 2071"/>
                <a:gd name="T29" fmla="*/ 2793 h 3065"/>
                <a:gd name="T30" fmla="*/ 925 w 2071"/>
                <a:gd name="T31" fmla="*/ 1850 h 3065"/>
                <a:gd name="T32" fmla="*/ 1371 w 2071"/>
                <a:gd name="T33" fmla="*/ 1304 h 3065"/>
                <a:gd name="T34" fmla="*/ 1482 w 2071"/>
                <a:gd name="T35" fmla="*/ 931 h 3065"/>
                <a:gd name="T36" fmla="*/ 1367 w 2071"/>
                <a:gd name="T37" fmla="*/ 646 h 3065"/>
                <a:gd name="T38" fmla="*/ 1071 w 2071"/>
                <a:gd name="T39" fmla="*/ 533 h 3065"/>
                <a:gd name="T40" fmla="*/ 766 w 2071"/>
                <a:gd name="T41" fmla="*/ 669 h 3065"/>
                <a:gd name="T42" fmla="*/ 636 w 2071"/>
                <a:gd name="T43" fmla="*/ 1130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1" h="3065">
                  <a:moveTo>
                    <a:pt x="636" y="1130"/>
                  </a:moveTo>
                  <a:lnTo>
                    <a:pt x="636" y="1130"/>
                  </a:lnTo>
                  <a:lnTo>
                    <a:pt x="81" y="1130"/>
                  </a:lnTo>
                  <a:cubicBezTo>
                    <a:pt x="96" y="807"/>
                    <a:pt x="197" y="463"/>
                    <a:pt x="385" y="278"/>
                  </a:cubicBezTo>
                  <a:cubicBezTo>
                    <a:pt x="573" y="93"/>
                    <a:pt x="814" y="0"/>
                    <a:pt x="1108" y="0"/>
                  </a:cubicBezTo>
                  <a:cubicBezTo>
                    <a:pt x="1289" y="0"/>
                    <a:pt x="1449" y="39"/>
                    <a:pt x="1588" y="115"/>
                  </a:cubicBezTo>
                  <a:cubicBezTo>
                    <a:pt x="1727" y="192"/>
                    <a:pt x="1838" y="302"/>
                    <a:pt x="1922" y="447"/>
                  </a:cubicBezTo>
                  <a:cubicBezTo>
                    <a:pt x="2005" y="591"/>
                    <a:pt x="2047" y="737"/>
                    <a:pt x="2047" y="887"/>
                  </a:cubicBezTo>
                  <a:cubicBezTo>
                    <a:pt x="2047" y="1064"/>
                    <a:pt x="1996" y="1255"/>
                    <a:pt x="1895" y="1460"/>
                  </a:cubicBezTo>
                  <a:cubicBezTo>
                    <a:pt x="1794" y="1664"/>
                    <a:pt x="1609" y="1906"/>
                    <a:pt x="1341" y="2185"/>
                  </a:cubicBezTo>
                  <a:lnTo>
                    <a:pt x="1006" y="2539"/>
                  </a:lnTo>
                  <a:lnTo>
                    <a:pt x="2071" y="2539"/>
                  </a:lnTo>
                  <a:lnTo>
                    <a:pt x="2071" y="3065"/>
                  </a:lnTo>
                  <a:lnTo>
                    <a:pt x="0" y="3065"/>
                  </a:lnTo>
                  <a:lnTo>
                    <a:pt x="0" y="2793"/>
                  </a:lnTo>
                  <a:lnTo>
                    <a:pt x="925" y="1850"/>
                  </a:lnTo>
                  <a:cubicBezTo>
                    <a:pt x="1148" y="1624"/>
                    <a:pt x="1297" y="1442"/>
                    <a:pt x="1371" y="1304"/>
                  </a:cubicBezTo>
                  <a:cubicBezTo>
                    <a:pt x="1445" y="1167"/>
                    <a:pt x="1482" y="1042"/>
                    <a:pt x="1482" y="931"/>
                  </a:cubicBezTo>
                  <a:cubicBezTo>
                    <a:pt x="1482" y="816"/>
                    <a:pt x="1443" y="721"/>
                    <a:pt x="1367" y="646"/>
                  </a:cubicBezTo>
                  <a:cubicBezTo>
                    <a:pt x="1290" y="570"/>
                    <a:pt x="1192" y="533"/>
                    <a:pt x="1071" y="533"/>
                  </a:cubicBezTo>
                  <a:cubicBezTo>
                    <a:pt x="949" y="533"/>
                    <a:pt x="848" y="578"/>
                    <a:pt x="766" y="669"/>
                  </a:cubicBezTo>
                  <a:cubicBezTo>
                    <a:pt x="685" y="760"/>
                    <a:pt x="642" y="974"/>
                    <a:pt x="636"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Freeform 32">
              <a:extLst>
                <a:ext uri="{FF2B5EF4-FFF2-40B4-BE49-F238E27FC236}">
                  <a16:creationId xmlns:a16="http://schemas.microsoft.com/office/drawing/2014/main" id="{E09529A0-6ABE-40D6-92B6-69375FDF30BE}"/>
                </a:ext>
              </a:extLst>
            </p:cNvPr>
            <p:cNvSpPr>
              <a:spLocks/>
            </p:cNvSpPr>
            <p:nvPr/>
          </p:nvSpPr>
          <p:spPr bwMode="auto">
            <a:xfrm>
              <a:off x="3480" y="3075"/>
              <a:ext cx="26" cy="253"/>
            </a:xfrm>
            <a:custGeom>
              <a:avLst/>
              <a:gdLst>
                <a:gd name="T0" fmla="*/ 0 w 46"/>
                <a:gd name="T1" fmla="*/ 0 h 458"/>
                <a:gd name="T2" fmla="*/ 0 w 46"/>
                <a:gd name="T3" fmla="*/ 0 h 458"/>
                <a:gd name="T4" fmla="*/ 46 w 46"/>
                <a:gd name="T5" fmla="*/ 0 h 458"/>
                <a:gd name="T6" fmla="*/ 46 w 46"/>
                <a:gd name="T7" fmla="*/ 458 h 458"/>
                <a:gd name="T8" fmla="*/ 0 w 46"/>
                <a:gd name="T9" fmla="*/ 458 h 458"/>
                <a:gd name="T10" fmla="*/ 0 w 46"/>
                <a:gd name="T11" fmla="*/ 0 h 458"/>
              </a:gdLst>
              <a:ahLst/>
              <a:cxnLst>
                <a:cxn ang="0">
                  <a:pos x="T0" y="T1"/>
                </a:cxn>
                <a:cxn ang="0">
                  <a:pos x="T2" y="T3"/>
                </a:cxn>
                <a:cxn ang="0">
                  <a:pos x="T4" y="T5"/>
                </a:cxn>
                <a:cxn ang="0">
                  <a:pos x="T6" y="T7"/>
                </a:cxn>
                <a:cxn ang="0">
                  <a:pos x="T8" y="T9"/>
                </a:cxn>
                <a:cxn ang="0">
                  <a:pos x="T10" y="T11"/>
                </a:cxn>
              </a:cxnLst>
              <a:rect l="0" t="0" r="r" b="b"/>
              <a:pathLst>
                <a:path w="46" h="458">
                  <a:moveTo>
                    <a:pt x="0" y="0"/>
                  </a:moveTo>
                  <a:lnTo>
                    <a:pt x="0" y="0"/>
                  </a:lnTo>
                  <a:lnTo>
                    <a:pt x="46" y="0"/>
                  </a:lnTo>
                  <a:lnTo>
                    <a:pt x="46" y="458"/>
                  </a:lnTo>
                  <a:lnTo>
                    <a:pt x="0" y="458"/>
                  </a:lnTo>
                  <a:lnTo>
                    <a:pt x="0" y="0"/>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Freeform 33">
              <a:extLst>
                <a:ext uri="{FF2B5EF4-FFF2-40B4-BE49-F238E27FC236}">
                  <a16:creationId xmlns:a16="http://schemas.microsoft.com/office/drawing/2014/main" id="{B63F4E0F-4BB2-491E-A632-5145340FBDFC}"/>
                </a:ext>
              </a:extLst>
            </p:cNvPr>
            <p:cNvSpPr>
              <a:spLocks/>
            </p:cNvSpPr>
            <p:nvPr/>
          </p:nvSpPr>
          <p:spPr bwMode="auto">
            <a:xfrm>
              <a:off x="3569" y="3075"/>
              <a:ext cx="198" cy="253"/>
            </a:xfrm>
            <a:custGeom>
              <a:avLst/>
              <a:gdLst>
                <a:gd name="T0" fmla="*/ 0 w 360"/>
                <a:gd name="T1" fmla="*/ 458 h 458"/>
                <a:gd name="T2" fmla="*/ 0 w 360"/>
                <a:gd name="T3" fmla="*/ 458 h 458"/>
                <a:gd name="T4" fmla="*/ 0 w 360"/>
                <a:gd name="T5" fmla="*/ 0 h 458"/>
                <a:gd name="T6" fmla="*/ 10 w 360"/>
                <a:gd name="T7" fmla="*/ 0 h 458"/>
                <a:gd name="T8" fmla="*/ 315 w 360"/>
                <a:gd name="T9" fmla="*/ 351 h 458"/>
                <a:gd name="T10" fmla="*/ 315 w 360"/>
                <a:gd name="T11" fmla="*/ 0 h 458"/>
                <a:gd name="T12" fmla="*/ 360 w 360"/>
                <a:gd name="T13" fmla="*/ 0 h 458"/>
                <a:gd name="T14" fmla="*/ 360 w 360"/>
                <a:gd name="T15" fmla="*/ 458 h 458"/>
                <a:gd name="T16" fmla="*/ 350 w 360"/>
                <a:gd name="T17" fmla="*/ 458 h 458"/>
                <a:gd name="T18" fmla="*/ 47 w 360"/>
                <a:gd name="T19" fmla="*/ 111 h 458"/>
                <a:gd name="T20" fmla="*/ 47 w 360"/>
                <a:gd name="T21" fmla="*/ 458 h 458"/>
                <a:gd name="T22" fmla="*/ 0 w 360"/>
                <a:gd name="T23"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58">
                  <a:moveTo>
                    <a:pt x="0" y="458"/>
                  </a:moveTo>
                  <a:lnTo>
                    <a:pt x="0" y="458"/>
                  </a:lnTo>
                  <a:lnTo>
                    <a:pt x="0" y="0"/>
                  </a:lnTo>
                  <a:lnTo>
                    <a:pt x="10" y="0"/>
                  </a:lnTo>
                  <a:lnTo>
                    <a:pt x="315" y="351"/>
                  </a:lnTo>
                  <a:lnTo>
                    <a:pt x="315" y="0"/>
                  </a:lnTo>
                  <a:lnTo>
                    <a:pt x="360" y="0"/>
                  </a:lnTo>
                  <a:lnTo>
                    <a:pt x="360" y="458"/>
                  </a:lnTo>
                  <a:lnTo>
                    <a:pt x="350" y="458"/>
                  </a:lnTo>
                  <a:lnTo>
                    <a:pt x="47" y="111"/>
                  </a:lnTo>
                  <a:lnTo>
                    <a:pt x="47" y="458"/>
                  </a:lnTo>
                  <a:lnTo>
                    <a:pt x="0" y="458"/>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Freeform 29">
              <a:extLst>
                <a:ext uri="{FF2B5EF4-FFF2-40B4-BE49-F238E27FC236}">
                  <a16:creationId xmlns:a16="http://schemas.microsoft.com/office/drawing/2014/main" id="{4AD30B37-4517-476F-8916-617F46954D75}"/>
                </a:ext>
              </a:extLst>
            </p:cNvPr>
            <p:cNvSpPr>
              <a:spLocks/>
            </p:cNvSpPr>
            <p:nvPr/>
          </p:nvSpPr>
          <p:spPr bwMode="auto">
            <a:xfrm>
              <a:off x="247" y="2315"/>
              <a:ext cx="1149" cy="1705"/>
            </a:xfrm>
            <a:custGeom>
              <a:avLst/>
              <a:gdLst>
                <a:gd name="T0" fmla="*/ 639 w 2082"/>
                <a:gd name="T1" fmla="*/ 1130 h 3082"/>
                <a:gd name="T2" fmla="*/ 639 w 2082"/>
                <a:gd name="T3" fmla="*/ 1130 h 3082"/>
                <a:gd name="T4" fmla="*/ 82 w 2082"/>
                <a:gd name="T5" fmla="*/ 1130 h 3082"/>
                <a:gd name="T6" fmla="*/ 387 w 2082"/>
                <a:gd name="T7" fmla="*/ 279 h 3082"/>
                <a:gd name="T8" fmla="*/ 1113 w 2082"/>
                <a:gd name="T9" fmla="*/ 0 h 3082"/>
                <a:gd name="T10" fmla="*/ 1597 w 2082"/>
                <a:gd name="T11" fmla="*/ 116 h 3082"/>
                <a:gd name="T12" fmla="*/ 1932 w 2082"/>
                <a:gd name="T13" fmla="*/ 449 h 3082"/>
                <a:gd name="T14" fmla="*/ 2057 w 2082"/>
                <a:gd name="T15" fmla="*/ 891 h 3082"/>
                <a:gd name="T16" fmla="*/ 1905 w 2082"/>
                <a:gd name="T17" fmla="*/ 1467 h 3082"/>
                <a:gd name="T18" fmla="*/ 1348 w 2082"/>
                <a:gd name="T19" fmla="*/ 2197 h 3082"/>
                <a:gd name="T20" fmla="*/ 1011 w 2082"/>
                <a:gd name="T21" fmla="*/ 2552 h 3082"/>
                <a:gd name="T22" fmla="*/ 2082 w 2082"/>
                <a:gd name="T23" fmla="*/ 2552 h 3082"/>
                <a:gd name="T24" fmla="*/ 2082 w 2082"/>
                <a:gd name="T25" fmla="*/ 3082 h 3082"/>
                <a:gd name="T26" fmla="*/ 0 w 2082"/>
                <a:gd name="T27" fmla="*/ 3082 h 3082"/>
                <a:gd name="T28" fmla="*/ 0 w 2082"/>
                <a:gd name="T29" fmla="*/ 2808 h 3082"/>
                <a:gd name="T30" fmla="*/ 930 w 2082"/>
                <a:gd name="T31" fmla="*/ 1860 h 3082"/>
                <a:gd name="T32" fmla="*/ 1378 w 2082"/>
                <a:gd name="T33" fmla="*/ 1311 h 3082"/>
                <a:gd name="T34" fmla="*/ 1489 w 2082"/>
                <a:gd name="T35" fmla="*/ 936 h 3082"/>
                <a:gd name="T36" fmla="*/ 1374 w 2082"/>
                <a:gd name="T37" fmla="*/ 649 h 3082"/>
                <a:gd name="T38" fmla="*/ 1077 w 2082"/>
                <a:gd name="T39" fmla="*/ 536 h 3082"/>
                <a:gd name="T40" fmla="*/ 770 w 2082"/>
                <a:gd name="T41" fmla="*/ 673 h 3082"/>
                <a:gd name="T42" fmla="*/ 639 w 2082"/>
                <a:gd name="T43" fmla="*/ 1130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2" h="3082">
                  <a:moveTo>
                    <a:pt x="639" y="1130"/>
                  </a:moveTo>
                  <a:lnTo>
                    <a:pt x="639" y="1130"/>
                  </a:lnTo>
                  <a:lnTo>
                    <a:pt x="82" y="1130"/>
                  </a:lnTo>
                  <a:cubicBezTo>
                    <a:pt x="97" y="805"/>
                    <a:pt x="198" y="465"/>
                    <a:pt x="387" y="279"/>
                  </a:cubicBezTo>
                  <a:cubicBezTo>
                    <a:pt x="576" y="93"/>
                    <a:pt x="818" y="0"/>
                    <a:pt x="1113" y="0"/>
                  </a:cubicBezTo>
                  <a:cubicBezTo>
                    <a:pt x="1296" y="0"/>
                    <a:pt x="1457" y="39"/>
                    <a:pt x="1597" y="116"/>
                  </a:cubicBezTo>
                  <a:cubicBezTo>
                    <a:pt x="1736" y="193"/>
                    <a:pt x="1848" y="304"/>
                    <a:pt x="1932" y="449"/>
                  </a:cubicBezTo>
                  <a:cubicBezTo>
                    <a:pt x="2016" y="594"/>
                    <a:pt x="2057" y="741"/>
                    <a:pt x="2057" y="891"/>
                  </a:cubicBezTo>
                  <a:cubicBezTo>
                    <a:pt x="2057" y="1070"/>
                    <a:pt x="2007" y="1262"/>
                    <a:pt x="1905" y="1467"/>
                  </a:cubicBezTo>
                  <a:cubicBezTo>
                    <a:pt x="1804" y="1673"/>
                    <a:pt x="1618" y="1916"/>
                    <a:pt x="1348" y="2197"/>
                  </a:cubicBezTo>
                  <a:lnTo>
                    <a:pt x="1011" y="2552"/>
                  </a:lnTo>
                  <a:lnTo>
                    <a:pt x="2082" y="2552"/>
                  </a:lnTo>
                  <a:lnTo>
                    <a:pt x="2082" y="3082"/>
                  </a:lnTo>
                  <a:lnTo>
                    <a:pt x="0" y="3082"/>
                  </a:lnTo>
                  <a:lnTo>
                    <a:pt x="0" y="2808"/>
                  </a:lnTo>
                  <a:lnTo>
                    <a:pt x="930" y="1860"/>
                  </a:lnTo>
                  <a:cubicBezTo>
                    <a:pt x="1154" y="1632"/>
                    <a:pt x="1304" y="1449"/>
                    <a:pt x="1378" y="1311"/>
                  </a:cubicBezTo>
                  <a:cubicBezTo>
                    <a:pt x="1452" y="1173"/>
                    <a:pt x="1489" y="1048"/>
                    <a:pt x="1489" y="936"/>
                  </a:cubicBezTo>
                  <a:cubicBezTo>
                    <a:pt x="1489" y="820"/>
                    <a:pt x="1451" y="725"/>
                    <a:pt x="1374" y="649"/>
                  </a:cubicBezTo>
                  <a:cubicBezTo>
                    <a:pt x="1297" y="574"/>
                    <a:pt x="1198" y="536"/>
                    <a:pt x="1077" y="536"/>
                  </a:cubicBezTo>
                  <a:cubicBezTo>
                    <a:pt x="954" y="536"/>
                    <a:pt x="852" y="581"/>
                    <a:pt x="770" y="673"/>
                  </a:cubicBezTo>
                  <a:cubicBezTo>
                    <a:pt x="688" y="764"/>
                    <a:pt x="645" y="973"/>
                    <a:pt x="639"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36" name="Footer Placeholder 54">
            <a:extLst>
              <a:ext uri="{FF2B5EF4-FFF2-40B4-BE49-F238E27FC236}">
                <a16:creationId xmlns:a16="http://schemas.microsoft.com/office/drawing/2014/main" id="{8D265C0C-BA42-4B8B-90DC-DE814171FFAB}"/>
              </a:ext>
            </a:extLst>
          </p:cNvPr>
          <p:cNvSpPr>
            <a:spLocks noGrp="1"/>
          </p:cNvSpPr>
          <p:nvPr>
            <p:ph type="ftr" sz="quarter" idx="3"/>
          </p:nvPr>
        </p:nvSpPr>
        <p:spPr>
          <a:xfrm>
            <a:off x="2880002" y="6263733"/>
            <a:ext cx="4845319" cy="215444"/>
          </a:xfrm>
          <a:prstGeom prst="rect">
            <a:avLst/>
          </a:prstGeom>
        </p:spPr>
        <p:txBody>
          <a:bodyPr vert="horz" wrap="square" lIns="0" tIns="0" rIns="0" bIns="0" rtlCol="0" anchor="ctr">
            <a:spAutoFit/>
          </a:bodyPr>
          <a:lstStyle>
            <a:lvl1pPr algn="l">
              <a:defRPr sz="1400">
                <a:solidFill>
                  <a:schemeClr val="tx2"/>
                </a:solidFill>
                <a:latin typeface="+mn-lt"/>
              </a:defRPr>
            </a:lvl1pPr>
          </a:lstStyle>
          <a:p>
            <a:r>
              <a:rPr lang="en-US"/>
              <a:t>Expanding reach. Enhancing impact. Advancing equity.</a:t>
            </a:r>
            <a:endParaRPr lang="en-GB"/>
          </a:p>
        </p:txBody>
      </p:sp>
    </p:spTree>
    <p:extLst>
      <p:ext uri="{BB962C8B-B14F-4D97-AF65-F5344CB8AC3E}">
        <p14:creationId xmlns:p14="http://schemas.microsoft.com/office/powerpoint/2010/main" val="205601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37">
          <p15:clr>
            <a:srgbClr val="FBAE40"/>
          </p15:clr>
        </p15:guide>
        <p15:guide id="2" pos="2922">
          <p15:clr>
            <a:srgbClr val="FBAE40"/>
          </p15:clr>
        </p15:guide>
        <p15:guide id="4" orient="horz" pos="822">
          <p15:clr>
            <a:srgbClr val="FBAE40"/>
          </p15:clr>
        </p15:guide>
        <p15:guide id="5" orient="horz" pos="37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Slide Photo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111697" y="6379503"/>
            <a:ext cx="609600" cy="365125"/>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6905626" y="1"/>
            <a:ext cx="5286375" cy="5829295"/>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192343"/>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pPr algn="ctr"/>
            <a:endParaRPr lang="en-US" sz="1400"/>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711200" y="2515528"/>
            <a:ext cx="5371213" cy="1325563"/>
          </a:xfrm>
          <a:prstGeom prst="rect">
            <a:avLst/>
          </a:prstGeom>
        </p:spPr>
        <p:txBody>
          <a:bodyPr lIns="0"/>
          <a:lstStyle>
            <a:lvl1pPr algn="l">
              <a:defRPr sz="3733" b="1">
                <a:solidFill>
                  <a:srgbClr val="0C426A"/>
                </a:solidFill>
              </a:defRPr>
            </a:lvl1pPr>
          </a:lstStyle>
          <a:p>
            <a:r>
              <a:rPr lang="en-US" dirty="0"/>
              <a:t>The End</a:t>
            </a:r>
          </a:p>
        </p:txBody>
      </p:sp>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711201" y="4839981"/>
            <a:ext cx="4438649" cy="442892"/>
          </a:xfrm>
          <a:prstGeom prst="rect">
            <a:avLst/>
          </a:prstGeom>
        </p:spPr>
        <p:txBody>
          <a:bodyPr lIns="0"/>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600" b="1" i="0" u="none" strike="noStrike" kern="0" cap="none" spc="0" normalizeH="0" baseline="0" noProof="0" dirty="0">
              <a:ln>
                <a:noFill/>
              </a:ln>
              <a:solidFill>
                <a:srgbClr val="414042"/>
              </a:solidFill>
              <a:effectLst/>
              <a:uLnTx/>
              <a:uFillTx/>
              <a:latin typeface="Arial"/>
              <a:cs typeface="Arial"/>
              <a:sym typeface="Arial"/>
            </a:endParaRPr>
          </a:p>
        </p:txBody>
      </p:sp>
      <p:sp>
        <p:nvSpPr>
          <p:cNvPr id="9" name="Picture Placeholder 8">
            <a:extLst>
              <a:ext uri="{FF2B5EF4-FFF2-40B4-BE49-F238E27FC236}">
                <a16:creationId xmlns:a16="http://schemas.microsoft.com/office/drawing/2014/main" id="{C613F6E1-2FF5-7441-8F27-9F83B0DAD0CB}"/>
              </a:ext>
            </a:extLst>
          </p:cNvPr>
          <p:cNvSpPr>
            <a:spLocks noGrp="1"/>
          </p:cNvSpPr>
          <p:nvPr>
            <p:ph type="pic" sz="quarter" idx="14"/>
          </p:nvPr>
        </p:nvSpPr>
        <p:spPr>
          <a:xfrm>
            <a:off x="7428613" y="-717453"/>
            <a:ext cx="6078059" cy="6075460"/>
          </a:xfrm>
          <a:prstGeom prst="ellipse">
            <a:avLst/>
          </a:prstGeom>
        </p:spPr>
        <p:txBody>
          <a:bodyPr/>
          <a:lstStyle/>
          <a:p>
            <a:endParaRPr lang="en-US"/>
          </a:p>
        </p:txBody>
      </p:sp>
      <p:sp>
        <p:nvSpPr>
          <p:cNvPr id="10" name="TextBox 9">
            <a:extLst>
              <a:ext uri="{FF2B5EF4-FFF2-40B4-BE49-F238E27FC236}">
                <a16:creationId xmlns:a16="http://schemas.microsoft.com/office/drawing/2014/main" id="{C4D88D70-16BF-4041-94A9-BD325CD3D0B2}"/>
              </a:ext>
            </a:extLst>
          </p:cNvPr>
          <p:cNvSpPr txBox="1"/>
          <p:nvPr userDrawn="1"/>
        </p:nvSpPr>
        <p:spPr>
          <a:xfrm>
            <a:off x="3037485" y="6485483"/>
            <a:ext cx="3531460" cy="19499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667" b="0" i="0" u="none" strike="noStrike" cap="none" dirty="0">
                <a:solidFill>
                  <a:schemeClr val="tx1">
                    <a:lumMod val="60000"/>
                    <a:lumOff val="40000"/>
                  </a:schemeClr>
                </a:solidFill>
                <a:effectLst/>
                <a:latin typeface="Graphik Light" panose="020B0403030202060203" pitchFamily="34" charset="77"/>
                <a:ea typeface="Arial"/>
                <a:cs typeface="Arial"/>
                <a:sym typeface="Arial"/>
              </a:rPr>
              <a:t>© 2021 National Association for the Education of Young Children.</a:t>
            </a:r>
          </a:p>
        </p:txBody>
      </p:sp>
      <p:pic>
        <p:nvPicPr>
          <p:cNvPr id="11" name="Picture 10" descr="A picture containing text&#10;&#10;Description automatically generated">
            <a:extLst>
              <a:ext uri="{FF2B5EF4-FFF2-40B4-BE49-F238E27FC236}">
                <a16:creationId xmlns:a16="http://schemas.microsoft.com/office/drawing/2014/main" id="{B8720C59-3991-CE40-85E9-5A78C9BC2CD9}"/>
              </a:ext>
            </a:extLst>
          </p:cNvPr>
          <p:cNvPicPr>
            <a:picLocks noChangeAspect="1"/>
          </p:cNvPicPr>
          <p:nvPr userDrawn="1"/>
        </p:nvPicPr>
        <p:blipFill>
          <a:blip r:embed="rId2"/>
          <a:stretch>
            <a:fillRect/>
          </a:stretch>
        </p:blipFill>
        <p:spPr>
          <a:xfrm>
            <a:off x="711200" y="6305281"/>
            <a:ext cx="2125133" cy="405904"/>
          </a:xfrm>
          <a:prstGeom prst="rect">
            <a:avLst/>
          </a:prstGeom>
        </p:spPr>
      </p:pic>
    </p:spTree>
    <p:extLst>
      <p:ext uri="{BB962C8B-B14F-4D97-AF65-F5344CB8AC3E}">
        <p14:creationId xmlns:p14="http://schemas.microsoft.com/office/powerpoint/2010/main" val="16667936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371C71-272C-A646-89CD-009815CB4D27}"/>
              </a:ext>
            </a:extLst>
          </p:cNvPr>
          <p:cNvSpPr/>
          <p:nvPr userDrawn="1"/>
        </p:nvSpPr>
        <p:spPr>
          <a:xfrm>
            <a:off x="0" y="0"/>
            <a:ext cx="12192000" cy="982133"/>
          </a:xfrm>
          <a:prstGeom prst="rect">
            <a:avLst/>
          </a:prstGeom>
          <a:solidFill>
            <a:srgbClr val="192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 name="Picture 4" descr="A picture containing text&#10;&#10;Description automatically generated">
            <a:extLst>
              <a:ext uri="{FF2B5EF4-FFF2-40B4-BE49-F238E27FC236}">
                <a16:creationId xmlns:a16="http://schemas.microsoft.com/office/drawing/2014/main" id="{8A543D0F-B9AC-9E48-9CA4-8E3D9BA6A762}"/>
              </a:ext>
            </a:extLst>
          </p:cNvPr>
          <p:cNvPicPr>
            <a:picLocks noChangeAspect="1"/>
          </p:cNvPicPr>
          <p:nvPr userDrawn="1"/>
        </p:nvPicPr>
        <p:blipFill>
          <a:blip r:embed="rId2"/>
          <a:stretch>
            <a:fillRect/>
          </a:stretch>
        </p:blipFill>
        <p:spPr>
          <a:xfrm>
            <a:off x="9069371" y="334331"/>
            <a:ext cx="2589229" cy="494547"/>
          </a:xfrm>
          <a:prstGeom prst="rect">
            <a:avLst/>
          </a:prstGeom>
        </p:spPr>
      </p:pic>
    </p:spTree>
    <p:extLst>
      <p:ext uri="{BB962C8B-B14F-4D97-AF65-F5344CB8AC3E}">
        <p14:creationId xmlns:p14="http://schemas.microsoft.com/office/powerpoint/2010/main" val="4805572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7A28B5D-D12A-C140-B58C-4082139319CB}"/>
              </a:ext>
            </a:extLst>
          </p:cNvPr>
          <p:cNvSpPr/>
          <p:nvPr userDrawn="1"/>
        </p:nvSpPr>
        <p:spPr>
          <a:xfrm>
            <a:off x="8759481" y="412650"/>
            <a:ext cx="6661052" cy="6661052"/>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711200" y="2515528"/>
            <a:ext cx="5371213" cy="1325563"/>
          </a:xfrm>
          <a:prstGeom prst="rect">
            <a:avLst/>
          </a:prstGeom>
        </p:spPr>
        <p:txBody>
          <a:bodyPr lIns="0"/>
          <a:lstStyle>
            <a:lvl1pPr algn="l">
              <a:defRPr sz="3733" b="1">
                <a:solidFill>
                  <a:srgbClr val="45ADA5"/>
                </a:solidFill>
              </a:defRPr>
            </a:lvl1pPr>
          </a:lstStyle>
          <a:p>
            <a:r>
              <a:rPr lang="en-US" dirty="0"/>
              <a:t>The End</a:t>
            </a:r>
          </a:p>
        </p:txBody>
      </p:sp>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711201" y="4839981"/>
            <a:ext cx="4438649" cy="442892"/>
          </a:xfrm>
          <a:prstGeom prst="rect">
            <a:avLst/>
          </a:prstGeom>
        </p:spPr>
        <p:txBody>
          <a:bodyPr lIns="0"/>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600" b="1" i="0" u="none" strike="noStrike" kern="0" cap="none" spc="0" normalizeH="0" baseline="0" noProof="0" dirty="0">
              <a:ln>
                <a:noFill/>
              </a:ln>
              <a:solidFill>
                <a:srgbClr val="414042"/>
              </a:solidFill>
              <a:effectLst/>
              <a:uLnTx/>
              <a:uFillTx/>
              <a:latin typeface="Arial"/>
              <a:cs typeface="Arial"/>
              <a:sym typeface="Arial"/>
            </a:endParaRPr>
          </a:p>
        </p:txBody>
      </p:sp>
      <p:sp>
        <p:nvSpPr>
          <p:cNvPr id="10" name="Oval 9">
            <a:extLst>
              <a:ext uri="{FF2B5EF4-FFF2-40B4-BE49-F238E27FC236}">
                <a16:creationId xmlns:a16="http://schemas.microsoft.com/office/drawing/2014/main" id="{C2C40BCC-4A36-1B44-931C-BB123E34A067}"/>
              </a:ext>
            </a:extLst>
          </p:cNvPr>
          <p:cNvSpPr/>
          <p:nvPr userDrawn="1"/>
        </p:nvSpPr>
        <p:spPr>
          <a:xfrm>
            <a:off x="5514538" y="4867765"/>
            <a:ext cx="6661052" cy="6661052"/>
          </a:xfrm>
          <a:prstGeom prst="ellipse">
            <a:avLst/>
          </a:prstGeom>
          <a:solidFill>
            <a:srgbClr val="192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sp>
        <p:nvSpPr>
          <p:cNvPr id="11" name="TextBox 10">
            <a:extLst>
              <a:ext uri="{FF2B5EF4-FFF2-40B4-BE49-F238E27FC236}">
                <a16:creationId xmlns:a16="http://schemas.microsoft.com/office/drawing/2014/main" id="{502ECB66-5983-874D-807E-C57AA5881BE1}"/>
              </a:ext>
            </a:extLst>
          </p:cNvPr>
          <p:cNvSpPr txBox="1"/>
          <p:nvPr userDrawn="1"/>
        </p:nvSpPr>
        <p:spPr>
          <a:xfrm>
            <a:off x="3037485" y="6485483"/>
            <a:ext cx="3531460" cy="19499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667" b="0" i="0" u="none" strike="noStrike" cap="none" dirty="0">
                <a:solidFill>
                  <a:schemeClr val="tx1">
                    <a:lumMod val="60000"/>
                    <a:lumOff val="40000"/>
                  </a:schemeClr>
                </a:solidFill>
                <a:effectLst/>
                <a:latin typeface="Graphik Light" panose="020B0403030202060203" pitchFamily="34" charset="77"/>
                <a:ea typeface="Arial"/>
                <a:cs typeface="Arial"/>
                <a:sym typeface="Arial"/>
              </a:rPr>
              <a:t>© 2021 National Association for the Education of Young Children.</a:t>
            </a:r>
          </a:p>
        </p:txBody>
      </p:sp>
      <p:pic>
        <p:nvPicPr>
          <p:cNvPr id="13" name="Picture 12" descr="A picture containing text&#10;&#10;Description automatically generated">
            <a:extLst>
              <a:ext uri="{FF2B5EF4-FFF2-40B4-BE49-F238E27FC236}">
                <a16:creationId xmlns:a16="http://schemas.microsoft.com/office/drawing/2014/main" id="{B74BBB10-B4C8-EF40-98C1-9ABB8A109A7B}"/>
              </a:ext>
            </a:extLst>
          </p:cNvPr>
          <p:cNvPicPr>
            <a:picLocks noChangeAspect="1"/>
          </p:cNvPicPr>
          <p:nvPr userDrawn="1"/>
        </p:nvPicPr>
        <p:blipFill>
          <a:blip r:embed="rId2"/>
          <a:stretch>
            <a:fillRect/>
          </a:stretch>
        </p:blipFill>
        <p:spPr>
          <a:xfrm>
            <a:off x="711200" y="6305281"/>
            <a:ext cx="2125133" cy="405904"/>
          </a:xfrm>
          <a:prstGeom prst="rect">
            <a:avLst/>
          </a:prstGeom>
        </p:spPr>
      </p:pic>
    </p:spTree>
    <p:extLst>
      <p:ext uri="{BB962C8B-B14F-4D97-AF65-F5344CB8AC3E}">
        <p14:creationId xmlns:p14="http://schemas.microsoft.com/office/powerpoint/2010/main" val="361280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asic Slide Blue_Photo w/Quote">
    <p:spTree>
      <p:nvGrpSpPr>
        <p:cNvPr id="1" name=""/>
        <p:cNvGrpSpPr/>
        <p:nvPr/>
      </p:nvGrpSpPr>
      <p:grpSpPr>
        <a:xfrm>
          <a:off x="0" y="0"/>
          <a:ext cx="0" cy="0"/>
          <a:chOff x="0" y="0"/>
          <a:chExt cx="0" cy="0"/>
        </a:xfrm>
      </p:grpSpPr>
      <p:sp>
        <p:nvSpPr>
          <p:cNvPr id="4" name="Rectangle 3"/>
          <p:cNvSpPr/>
          <p:nvPr userDrawn="1"/>
        </p:nvSpPr>
        <p:spPr>
          <a:xfrm>
            <a:off x="0" y="0"/>
            <a:ext cx="12192000" cy="982133"/>
          </a:xfrm>
          <a:prstGeom prst="rect">
            <a:avLst/>
          </a:prstGeom>
          <a:solidFill>
            <a:srgbClr val="192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Slide Number Placeholder 5"/>
          <p:cNvSpPr>
            <a:spLocks noGrp="1"/>
          </p:cNvSpPr>
          <p:nvPr>
            <p:ph type="sldNum" sz="quarter" idx="12"/>
          </p:nvPr>
        </p:nvSpPr>
        <p:spPr>
          <a:xfrm>
            <a:off x="11049000" y="6242000"/>
            <a:ext cx="609600" cy="365125"/>
          </a:xfrm>
        </p:spPr>
        <p:txBody>
          <a:bodyPr/>
          <a:lstStyle>
            <a:lvl1pPr>
              <a:defRPr sz="1600"/>
            </a:lvl1pPr>
          </a:lstStyle>
          <a:p>
            <a:fld id="{07D3ED3B-4DD5-8249-AD39-0E08A964E125}" type="slidenum">
              <a:rPr lang="en-US" smtClean="0"/>
              <a:pPr/>
              <a:t>‹#›</a:t>
            </a:fld>
            <a:endParaRPr lang="en-US" dirty="0"/>
          </a:p>
        </p:txBody>
      </p:sp>
      <p:sp>
        <p:nvSpPr>
          <p:cNvPr id="3" name="Picture Placeholder 2">
            <a:extLst>
              <a:ext uri="{FF2B5EF4-FFF2-40B4-BE49-F238E27FC236}">
                <a16:creationId xmlns:a16="http://schemas.microsoft.com/office/drawing/2014/main" id="{F07E2C92-C444-FE42-82CD-20F512A9642B}"/>
              </a:ext>
            </a:extLst>
          </p:cNvPr>
          <p:cNvSpPr>
            <a:spLocks noGrp="1"/>
          </p:cNvSpPr>
          <p:nvPr>
            <p:ph type="pic" sz="quarter" idx="13"/>
          </p:nvPr>
        </p:nvSpPr>
        <p:spPr>
          <a:xfrm>
            <a:off x="736601" y="1731434"/>
            <a:ext cx="5567556" cy="3073999"/>
          </a:xfrm>
          <a:prstGeom prst="rect">
            <a:avLst/>
          </a:prstGeom>
        </p:spPr>
        <p:txBody>
          <a:bodyPr/>
          <a:lstStyle>
            <a:lvl1pPr marL="67732" indent="0" algn="l">
              <a:buNone/>
              <a:defRPr/>
            </a:lvl1pPr>
          </a:lstStyle>
          <a:p>
            <a:endParaRPr lang="en-US" dirty="0"/>
          </a:p>
        </p:txBody>
      </p:sp>
      <p:sp>
        <p:nvSpPr>
          <p:cNvPr id="8" name="Text Placeholder 7">
            <a:extLst>
              <a:ext uri="{FF2B5EF4-FFF2-40B4-BE49-F238E27FC236}">
                <a16:creationId xmlns:a16="http://schemas.microsoft.com/office/drawing/2014/main" id="{435B9426-5C91-C043-BA1E-94FC72672330}"/>
              </a:ext>
            </a:extLst>
          </p:cNvPr>
          <p:cNvSpPr>
            <a:spLocks noGrp="1"/>
          </p:cNvSpPr>
          <p:nvPr>
            <p:ph type="body" sz="quarter" idx="14" hasCustomPrompt="1"/>
          </p:nvPr>
        </p:nvSpPr>
        <p:spPr>
          <a:xfrm>
            <a:off x="6866081" y="1725085"/>
            <a:ext cx="4564304" cy="1593519"/>
          </a:xfrm>
          <a:prstGeom prst="rect">
            <a:avLst/>
          </a:prstGeom>
        </p:spPr>
        <p:txBody>
          <a:bodyPr>
            <a:noAutofit/>
          </a:bodyPr>
          <a:lstStyle>
            <a:lvl1pPr marL="67732" indent="0" algn="l">
              <a:buNone/>
              <a:defRPr sz="3200" b="0" i="0">
                <a:solidFill>
                  <a:srgbClr val="00779F"/>
                </a:solidFill>
                <a:latin typeface="+mn-lt"/>
                <a:cs typeface="Arial" panose="020B0604020202020204" pitchFamily="34" charset="0"/>
              </a:defRPr>
            </a:lvl1pPr>
          </a:lstStyle>
          <a:p>
            <a:pPr lvl="0"/>
            <a:r>
              <a:rPr lang="en-US" sz="3200" dirty="0"/>
              <a:t>“Place holder quote goes here for three </a:t>
            </a:r>
            <a:br>
              <a:rPr lang="en-US" sz="3200" dirty="0"/>
            </a:br>
            <a:r>
              <a:rPr lang="en-US" sz="3200" dirty="0"/>
              <a:t>line text”</a:t>
            </a:r>
          </a:p>
        </p:txBody>
      </p:sp>
      <p:sp>
        <p:nvSpPr>
          <p:cNvPr id="14" name="Text Placeholder 13">
            <a:extLst>
              <a:ext uri="{FF2B5EF4-FFF2-40B4-BE49-F238E27FC236}">
                <a16:creationId xmlns:a16="http://schemas.microsoft.com/office/drawing/2014/main" id="{8AEF39EF-5036-5442-99EC-98B59EC519E5}"/>
              </a:ext>
            </a:extLst>
          </p:cNvPr>
          <p:cNvSpPr>
            <a:spLocks noGrp="1"/>
          </p:cNvSpPr>
          <p:nvPr>
            <p:ph type="body" sz="quarter" idx="15" hasCustomPrompt="1"/>
          </p:nvPr>
        </p:nvSpPr>
        <p:spPr>
          <a:xfrm>
            <a:off x="737324" y="4888693"/>
            <a:ext cx="5566833" cy="261683"/>
          </a:xfrm>
          <a:prstGeom prst="rect">
            <a:avLst/>
          </a:prstGeom>
        </p:spPr>
        <p:txBody>
          <a:bodyPr lIns="0" tIns="0" rIns="91440" bIns="365760" anchor="t"/>
          <a:lstStyle>
            <a:lvl1pPr marL="67732" indent="0" algn="l">
              <a:buFontTx/>
              <a:buNone/>
              <a:defRPr sz="933">
                <a:solidFill>
                  <a:schemeClr val="bg1">
                    <a:lumMod val="65000"/>
                  </a:schemeClr>
                </a:solidFill>
              </a:defRPr>
            </a:lvl1pPr>
            <a:lvl2pPr marL="711182" indent="0">
              <a:buFontTx/>
              <a:buNone/>
              <a:defRPr sz="1467"/>
            </a:lvl2pPr>
            <a:lvl3pPr marL="1354633" indent="0">
              <a:buFontTx/>
              <a:buNone/>
              <a:defRPr sz="1467"/>
            </a:lvl3pPr>
            <a:lvl4pPr marL="1981150" indent="0">
              <a:buFontTx/>
              <a:buNone/>
              <a:defRPr sz="1467"/>
            </a:lvl4pPr>
            <a:lvl5pPr marL="2590735" indent="0">
              <a:buFontTx/>
              <a:buNone/>
              <a:defRPr sz="1467"/>
            </a:lvl5pPr>
          </a:lstStyle>
          <a:p>
            <a:pPr lvl="0"/>
            <a:r>
              <a:rPr lang="en-US" dirty="0"/>
              <a:t>Caption goes here</a:t>
            </a:r>
          </a:p>
        </p:txBody>
      </p:sp>
      <p:sp>
        <p:nvSpPr>
          <p:cNvPr id="10" name="Text Placeholder 9">
            <a:extLst>
              <a:ext uri="{FF2B5EF4-FFF2-40B4-BE49-F238E27FC236}">
                <a16:creationId xmlns:a16="http://schemas.microsoft.com/office/drawing/2014/main" id="{2B4ACDA9-6B0C-FD4E-94EE-1B935EB87AA6}"/>
              </a:ext>
            </a:extLst>
          </p:cNvPr>
          <p:cNvSpPr>
            <a:spLocks noGrp="1"/>
          </p:cNvSpPr>
          <p:nvPr>
            <p:ph type="body" sz="quarter" idx="18" hasCustomPrompt="1"/>
          </p:nvPr>
        </p:nvSpPr>
        <p:spPr>
          <a:xfrm>
            <a:off x="6866467" y="3429000"/>
            <a:ext cx="4563533" cy="960120"/>
          </a:xfrm>
          <a:prstGeom prst="rect">
            <a:avLst/>
          </a:prstGeom>
        </p:spPr>
        <p:txBody>
          <a:bodyPr/>
          <a:lstStyle>
            <a:lvl1pPr marL="67732" indent="0">
              <a:buNone/>
              <a:defRPr sz="1867"/>
            </a:lvl1pPr>
            <a:lvl2pPr marL="711182" indent="0">
              <a:buNone/>
              <a:defRPr/>
            </a:lvl2pPr>
            <a:lvl3pPr marL="1354633" indent="0">
              <a:buNone/>
              <a:defRPr/>
            </a:lvl3pPr>
            <a:lvl4pPr marL="1981150" indent="0">
              <a:buNone/>
              <a:defRPr/>
            </a:lvl4pPr>
            <a:lvl5pPr marL="2590735" indent="0">
              <a:buNone/>
              <a:defRPr/>
            </a:lvl5pPr>
          </a:lstStyle>
          <a:p>
            <a:pPr lvl="0"/>
            <a:r>
              <a:rPr lang="en-US" dirty="0"/>
              <a:t>— Name of person, affiliation/organization name</a:t>
            </a:r>
          </a:p>
        </p:txBody>
      </p:sp>
      <p:sp>
        <p:nvSpPr>
          <p:cNvPr id="15" name="Title 1">
            <a:extLst>
              <a:ext uri="{FF2B5EF4-FFF2-40B4-BE49-F238E27FC236}">
                <a16:creationId xmlns:a16="http://schemas.microsoft.com/office/drawing/2014/main" id="{FBBBCE6B-92BB-0F4C-8841-4480A5333001}"/>
              </a:ext>
            </a:extLst>
          </p:cNvPr>
          <p:cNvSpPr>
            <a:spLocks noGrp="1"/>
          </p:cNvSpPr>
          <p:nvPr>
            <p:ph type="title"/>
          </p:nvPr>
        </p:nvSpPr>
        <p:spPr>
          <a:xfrm>
            <a:off x="838201" y="365126"/>
            <a:ext cx="9104423" cy="470252"/>
          </a:xfrm>
          <a:prstGeom prst="rect">
            <a:avLst/>
          </a:prstGeom>
        </p:spPr>
        <p:txBody>
          <a:bodyPr lIns="0"/>
          <a:lstStyle>
            <a:lvl1pPr>
              <a:defRPr sz="3733">
                <a:solidFill>
                  <a:schemeClr val="bg1"/>
                </a:solidFill>
              </a:defRPr>
            </a:lvl1pPr>
          </a:lstStyle>
          <a:p>
            <a:r>
              <a:rPr lang="en-US" dirty="0"/>
              <a:t>Click to edit Master title style</a:t>
            </a:r>
          </a:p>
        </p:txBody>
      </p:sp>
      <p:pic>
        <p:nvPicPr>
          <p:cNvPr id="11" name="Picture 10" descr="A picture containing text&#10;&#10;Description automatically generated">
            <a:extLst>
              <a:ext uri="{FF2B5EF4-FFF2-40B4-BE49-F238E27FC236}">
                <a16:creationId xmlns:a16="http://schemas.microsoft.com/office/drawing/2014/main" id="{6F8B6565-27D6-2C4E-A5A0-ADD472860D3E}"/>
              </a:ext>
            </a:extLst>
          </p:cNvPr>
          <p:cNvPicPr>
            <a:picLocks noChangeAspect="1"/>
          </p:cNvPicPr>
          <p:nvPr userDrawn="1"/>
        </p:nvPicPr>
        <p:blipFill>
          <a:blip r:embed="rId2"/>
          <a:stretch>
            <a:fillRect/>
          </a:stretch>
        </p:blipFill>
        <p:spPr>
          <a:xfrm>
            <a:off x="9069371" y="334331"/>
            <a:ext cx="2589229" cy="494547"/>
          </a:xfrm>
          <a:prstGeom prst="rect">
            <a:avLst/>
          </a:prstGeom>
        </p:spPr>
      </p:pic>
    </p:spTree>
    <p:extLst>
      <p:ext uri="{BB962C8B-B14F-4D97-AF65-F5344CB8AC3E}">
        <p14:creationId xmlns:p14="http://schemas.microsoft.com/office/powerpoint/2010/main" val="3647020646"/>
      </p:ext>
    </p:extLst>
  </p:cSld>
  <p:clrMapOvr>
    <a:masterClrMapping/>
  </p:clrMapOvr>
  <p:extLst>
    <p:ext uri="{DCECCB84-F9BA-43D5-87BE-67443E8EF086}">
      <p15:sldGuideLst xmlns:p15="http://schemas.microsoft.com/office/powerpoint/2012/main">
        <p15:guide id="1" orient="horz" pos="912">
          <p15:clr>
            <a:srgbClr val="FBAE40"/>
          </p15:clr>
        </p15:guide>
        <p15:guide id="2" pos="5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2345051-2045-45DA-935E-2E3CA1A69AD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53499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2598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91FEA-1AB4-4747-A575-2902E543E481}"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47F8C-9355-4B7E-9B92-56B630639B4D}" type="slidenum">
              <a:rPr lang="en-US" smtClean="0"/>
              <a:t>‹#›</a:t>
            </a:fld>
            <a:endParaRPr lang="en-US"/>
          </a:p>
        </p:txBody>
      </p:sp>
    </p:spTree>
    <p:extLst>
      <p:ext uri="{BB962C8B-B14F-4D97-AF65-F5344CB8AC3E}">
        <p14:creationId xmlns:p14="http://schemas.microsoft.com/office/powerpoint/2010/main" val="2424799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935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576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471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31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endParaRPr>
          </a:p>
        </p:txBody>
      </p:sp>
      <p:sp>
        <p:nvSpPr>
          <p:cNvPr id="12" name="Slide Number Placeholder 11"/>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463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252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1419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9" name="Footer Placeholder 8"/>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305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443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8D5FD4-6BED-4BBF-BB53-B409D3269D3E}"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8540309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982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670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and Content - No Logo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lvl1pPr>
              <a:defRPr>
                <a:solidFill>
                  <a:schemeClr val="tx2"/>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9A9BA5A4-8BB3-40FE-911C-F20A71D2C95D}"/>
              </a:ext>
            </a:extLst>
          </p:cNvPr>
          <p:cNvSpPr>
            <a:spLocks noGrp="1"/>
          </p:cNvSpPr>
          <p:nvPr>
            <p:ph sz="quarter" idx="13"/>
          </p:nvPr>
        </p:nvSpPr>
        <p:spPr>
          <a:xfrm>
            <a:off x="462000" y="1305000"/>
            <a:ext cx="112680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Slide Number Placeholder 1">
            <a:extLst>
              <a:ext uri="{FF2B5EF4-FFF2-40B4-BE49-F238E27FC236}">
                <a16:creationId xmlns:a16="http://schemas.microsoft.com/office/drawing/2014/main" id="{CDC541DE-07CC-41B6-8E2E-7E97DD3857D1}"/>
              </a:ext>
            </a:extLst>
          </p:cNvPr>
          <p:cNvSpPr>
            <a:spLocks noGrp="1"/>
          </p:cNvSpPr>
          <p:nvPr>
            <p:ph type="sldNum" sz="quarter" idx="14"/>
          </p:nvPr>
        </p:nvSpPr>
        <p:spPr/>
        <p:txBody>
          <a:bodyPr/>
          <a:lstStyle>
            <a:lvl1pPr>
              <a:defRPr>
                <a:solidFill>
                  <a:schemeClr val="tx2"/>
                </a:solidFill>
              </a:defRPr>
            </a:lvl1pPr>
          </a:lstStyle>
          <a:p>
            <a:fld id="{F01BB1D5-A67E-4A6E-9F0E-8044DFA6F129}" type="slidenum">
              <a:rPr lang="en-US"/>
              <a:pPr/>
              <a:t>‹#›</a:t>
            </a:fld>
            <a:endParaRPr lang="en-US" dirty="0"/>
          </a:p>
        </p:txBody>
      </p:sp>
    </p:spTree>
    <p:extLst>
      <p:ext uri="{BB962C8B-B14F-4D97-AF65-F5344CB8AC3E}">
        <p14:creationId xmlns:p14="http://schemas.microsoft.com/office/powerpoint/2010/main" val="86242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22">
          <p15:clr>
            <a:srgbClr val="FBAE40"/>
          </p15:clr>
        </p15:guide>
        <p15:guide id="5" orient="horz" pos="370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Two Agenda">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C36C4AFA-8C29-4A1C-987F-6B627BCAE727}"/>
              </a:ext>
            </a:extLst>
          </p:cNvPr>
          <p:cNvSpPr>
            <a:spLocks noEditPoints="1"/>
          </p:cNvSpPr>
          <p:nvPr userDrawn="1"/>
        </p:nvSpPr>
        <p:spPr bwMode="auto">
          <a:xfrm flipH="1">
            <a:off x="6184901" y="584993"/>
            <a:ext cx="6007100" cy="6273800"/>
          </a:xfrm>
          <a:custGeom>
            <a:avLst/>
            <a:gdLst>
              <a:gd name="T0" fmla="*/ 5713 w 6299"/>
              <a:gd name="T1" fmla="*/ 6126 h 6568"/>
              <a:gd name="T2" fmla="*/ 3071 w 6299"/>
              <a:gd name="T3" fmla="*/ 170 h 6568"/>
              <a:gd name="T4" fmla="*/ 5489 w 6299"/>
              <a:gd name="T5" fmla="*/ 6305 h 6568"/>
              <a:gd name="T6" fmla="*/ 5019 w 6299"/>
              <a:gd name="T7" fmla="*/ 1084 h 6568"/>
              <a:gd name="T8" fmla="*/ 5019 w 6299"/>
              <a:gd name="T9" fmla="*/ 1084 h 6568"/>
              <a:gd name="T10" fmla="*/ 4603 w 6299"/>
              <a:gd name="T11" fmla="*/ 799 h 6568"/>
              <a:gd name="T12" fmla="*/ 3562 w 6299"/>
              <a:gd name="T13" fmla="*/ 258 h 6568"/>
              <a:gd name="T14" fmla="*/ 3357 w 6299"/>
              <a:gd name="T15" fmla="*/ 148 h 6568"/>
              <a:gd name="T16" fmla="*/ 3357 w 6299"/>
              <a:gd name="T17" fmla="*/ 148 h 6568"/>
              <a:gd name="T18" fmla="*/ 4082 w 6299"/>
              <a:gd name="T19" fmla="*/ 529 h 6568"/>
              <a:gd name="T20" fmla="*/ 3875 w 6299"/>
              <a:gd name="T21" fmla="*/ 332 h 6568"/>
              <a:gd name="T22" fmla="*/ 4363 w 6299"/>
              <a:gd name="T23" fmla="*/ 585 h 6568"/>
              <a:gd name="T24" fmla="*/ 4378 w 6299"/>
              <a:gd name="T25" fmla="*/ 647 h 6568"/>
              <a:gd name="T26" fmla="*/ 4749 w 6299"/>
              <a:gd name="T27" fmla="*/ 909 h 6568"/>
              <a:gd name="T28" fmla="*/ 6181 w 6299"/>
              <a:gd name="T29" fmla="*/ 4800 h 6568"/>
              <a:gd name="T30" fmla="*/ 6181 w 6299"/>
              <a:gd name="T31" fmla="*/ 4800 h 6568"/>
              <a:gd name="T32" fmla="*/ 6262 w 6299"/>
              <a:gd name="T33" fmla="*/ 4581 h 6568"/>
              <a:gd name="T34" fmla="*/ 6096 w 6299"/>
              <a:gd name="T35" fmla="*/ 5151 h 6568"/>
              <a:gd name="T36" fmla="*/ 6201 w 6299"/>
              <a:gd name="T37" fmla="*/ 4302 h 6568"/>
              <a:gd name="T38" fmla="*/ 6040 w 6299"/>
              <a:gd name="T39" fmla="*/ 5326 h 6568"/>
              <a:gd name="T40" fmla="*/ 6040 w 6299"/>
              <a:gd name="T41" fmla="*/ 5326 h 6568"/>
              <a:gd name="T42" fmla="*/ 5829 w 6299"/>
              <a:gd name="T43" fmla="*/ 2235 h 6568"/>
              <a:gd name="T44" fmla="*/ 5788 w 6299"/>
              <a:gd name="T45" fmla="*/ 5906 h 6568"/>
              <a:gd name="T46" fmla="*/ 5885 w 6299"/>
              <a:gd name="T47" fmla="*/ 2460 h 6568"/>
              <a:gd name="T48" fmla="*/ 5713 w 6299"/>
              <a:gd name="T49" fmla="*/ 1935 h 6568"/>
              <a:gd name="T50" fmla="*/ 5943 w 6299"/>
              <a:gd name="T51" fmla="*/ 5580 h 6568"/>
              <a:gd name="T52" fmla="*/ 5943 w 6299"/>
              <a:gd name="T53" fmla="*/ 5580 h 6568"/>
              <a:gd name="T54" fmla="*/ 5214 w 6299"/>
              <a:gd name="T55" fmla="*/ 1279 h 6568"/>
              <a:gd name="T56" fmla="*/ 218 w 6299"/>
              <a:gd name="T57" fmla="*/ 661 h 6568"/>
              <a:gd name="T58" fmla="*/ 5562 w 6299"/>
              <a:gd name="T59" fmla="*/ 1705 h 6568"/>
              <a:gd name="T60" fmla="*/ 6041 w 6299"/>
              <a:gd name="T61" fmla="*/ 2737 h 6568"/>
              <a:gd name="T62" fmla="*/ 0 w 6299"/>
              <a:gd name="T63" fmla="*/ 742 h 6568"/>
              <a:gd name="T64" fmla="*/ 5389 w 6299"/>
              <a:gd name="T65" fmla="*/ 1549 h 6568"/>
              <a:gd name="T66" fmla="*/ 5389 w 6299"/>
              <a:gd name="T67" fmla="*/ 1549 h 6568"/>
              <a:gd name="T68" fmla="*/ 5400 w 6299"/>
              <a:gd name="T69" fmla="*/ 6568 h 6568"/>
              <a:gd name="T70" fmla="*/ 6211 w 6299"/>
              <a:gd name="T71" fmla="*/ 4031 h 6568"/>
              <a:gd name="T72" fmla="*/ 6286 w 6299"/>
              <a:gd name="T73" fmla="*/ 3999 h 6568"/>
              <a:gd name="T74" fmla="*/ 6290 w 6299"/>
              <a:gd name="T75" fmla="*/ 3756 h 6568"/>
              <a:gd name="T76" fmla="*/ 6224 w 6299"/>
              <a:gd name="T77" fmla="*/ 3532 h 6568"/>
              <a:gd name="T78" fmla="*/ 6129 w 6299"/>
              <a:gd name="T79" fmla="*/ 3229 h 6568"/>
              <a:gd name="T80" fmla="*/ 6129 w 6299"/>
              <a:gd name="T81" fmla="*/ 3229 h 6568"/>
              <a:gd name="T82" fmla="*/ 6096 w 6299"/>
              <a:gd name="T83" fmla="*/ 2912 h 6568"/>
              <a:gd name="T84" fmla="*/ 2806 w 6299"/>
              <a:gd name="T85" fmla="*/ 124 h 6568"/>
              <a:gd name="T86" fmla="*/ 1447 w 6299"/>
              <a:gd name="T87" fmla="*/ 82 h 6568"/>
              <a:gd name="T88" fmla="*/ 1718 w 6299"/>
              <a:gd name="T89" fmla="*/ 36 h 6568"/>
              <a:gd name="T90" fmla="*/ 1718 w 6299"/>
              <a:gd name="T91" fmla="*/ 36 h 6568"/>
              <a:gd name="T92" fmla="*/ 2040 w 6299"/>
              <a:gd name="T93" fmla="*/ 49 h 6568"/>
              <a:gd name="T94" fmla="*/ 2223 w 6299"/>
              <a:gd name="T95" fmla="*/ 43 h 6568"/>
              <a:gd name="T96" fmla="*/ 2299 w 6299"/>
              <a:gd name="T97" fmla="*/ 12 h 6568"/>
              <a:gd name="T98" fmla="*/ 2497 w 6299"/>
              <a:gd name="T99" fmla="*/ 50 h 6568"/>
              <a:gd name="T100" fmla="*/ 1180 w 6299"/>
              <a:gd name="T101" fmla="*/ 147 h 6568"/>
              <a:gd name="T102" fmla="*/ 1180 w 6299"/>
              <a:gd name="T103" fmla="*/ 147 h 6568"/>
              <a:gd name="T104" fmla="*/ 917 w 6299"/>
              <a:gd name="T105" fmla="*/ 230 h 6568"/>
              <a:gd name="T106" fmla="*/ 917 w 6299"/>
              <a:gd name="T107" fmla="*/ 230 h 6568"/>
              <a:gd name="T108" fmla="*/ 453 w 6299"/>
              <a:gd name="T109" fmla="*/ 529 h 6568"/>
              <a:gd name="T110" fmla="*/ 696 w 6299"/>
              <a:gd name="T111" fmla="*/ 413 h 6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99" h="6568">
                <a:moveTo>
                  <a:pt x="5698" y="6065"/>
                </a:moveTo>
                <a:lnTo>
                  <a:pt x="5698" y="6065"/>
                </a:lnTo>
                <a:cubicBezTo>
                  <a:pt x="5677" y="6052"/>
                  <a:pt x="5650" y="6059"/>
                  <a:pt x="5637" y="6080"/>
                </a:cubicBezTo>
                <a:cubicBezTo>
                  <a:pt x="5624" y="6101"/>
                  <a:pt x="5631" y="6128"/>
                  <a:pt x="5652" y="6141"/>
                </a:cubicBezTo>
                <a:cubicBezTo>
                  <a:pt x="5673" y="6154"/>
                  <a:pt x="5700" y="6147"/>
                  <a:pt x="5713" y="6126"/>
                </a:cubicBezTo>
                <a:cubicBezTo>
                  <a:pt x="5726" y="6105"/>
                  <a:pt x="5719" y="6078"/>
                  <a:pt x="5698" y="6065"/>
                </a:cubicBezTo>
                <a:close/>
                <a:moveTo>
                  <a:pt x="3089" y="83"/>
                </a:moveTo>
                <a:lnTo>
                  <a:pt x="3089" y="83"/>
                </a:lnTo>
                <a:cubicBezTo>
                  <a:pt x="3065" y="78"/>
                  <a:pt x="3042" y="93"/>
                  <a:pt x="3037" y="117"/>
                </a:cubicBezTo>
                <a:cubicBezTo>
                  <a:pt x="3032" y="141"/>
                  <a:pt x="3047" y="165"/>
                  <a:pt x="3071" y="170"/>
                </a:cubicBezTo>
                <a:cubicBezTo>
                  <a:pt x="3095" y="175"/>
                  <a:pt x="3119" y="159"/>
                  <a:pt x="3124" y="135"/>
                </a:cubicBezTo>
                <a:cubicBezTo>
                  <a:pt x="3129" y="111"/>
                  <a:pt x="3113" y="88"/>
                  <a:pt x="3089" y="83"/>
                </a:cubicBezTo>
                <a:close/>
                <a:moveTo>
                  <a:pt x="5551" y="6294"/>
                </a:moveTo>
                <a:lnTo>
                  <a:pt x="5551" y="6294"/>
                </a:lnTo>
                <a:cubicBezTo>
                  <a:pt x="5531" y="6280"/>
                  <a:pt x="5503" y="6285"/>
                  <a:pt x="5489" y="6305"/>
                </a:cubicBezTo>
                <a:cubicBezTo>
                  <a:pt x="5475" y="6325"/>
                  <a:pt x="5480" y="6353"/>
                  <a:pt x="5500" y="6367"/>
                </a:cubicBezTo>
                <a:cubicBezTo>
                  <a:pt x="5520" y="6381"/>
                  <a:pt x="5548" y="6376"/>
                  <a:pt x="5562" y="6356"/>
                </a:cubicBezTo>
                <a:cubicBezTo>
                  <a:pt x="5576" y="6336"/>
                  <a:pt x="5571" y="6308"/>
                  <a:pt x="5551" y="6294"/>
                </a:cubicBezTo>
                <a:close/>
                <a:moveTo>
                  <a:pt x="5019" y="1084"/>
                </a:moveTo>
                <a:lnTo>
                  <a:pt x="5019" y="1084"/>
                </a:lnTo>
                <a:cubicBezTo>
                  <a:pt x="5001" y="1067"/>
                  <a:pt x="4973" y="1068"/>
                  <a:pt x="4957" y="1086"/>
                </a:cubicBezTo>
                <a:cubicBezTo>
                  <a:pt x="4940" y="1104"/>
                  <a:pt x="4941" y="1132"/>
                  <a:pt x="4959" y="1149"/>
                </a:cubicBezTo>
                <a:cubicBezTo>
                  <a:pt x="4977" y="1166"/>
                  <a:pt x="5005" y="1165"/>
                  <a:pt x="5022" y="1147"/>
                </a:cubicBezTo>
                <a:cubicBezTo>
                  <a:pt x="5038" y="1129"/>
                  <a:pt x="5037" y="1101"/>
                  <a:pt x="5019" y="1084"/>
                </a:cubicBezTo>
                <a:lnTo>
                  <a:pt x="5019" y="1084"/>
                </a:lnTo>
                <a:close/>
                <a:moveTo>
                  <a:pt x="4593" y="737"/>
                </a:moveTo>
                <a:lnTo>
                  <a:pt x="4593" y="737"/>
                </a:lnTo>
                <a:cubicBezTo>
                  <a:pt x="4573" y="722"/>
                  <a:pt x="4545" y="727"/>
                  <a:pt x="4531" y="747"/>
                </a:cubicBezTo>
                <a:cubicBezTo>
                  <a:pt x="4517" y="767"/>
                  <a:pt x="4521" y="795"/>
                  <a:pt x="4542" y="809"/>
                </a:cubicBezTo>
                <a:cubicBezTo>
                  <a:pt x="4562" y="823"/>
                  <a:pt x="4589" y="819"/>
                  <a:pt x="4603" y="799"/>
                </a:cubicBezTo>
                <a:cubicBezTo>
                  <a:pt x="4618" y="778"/>
                  <a:pt x="4613" y="751"/>
                  <a:pt x="4593" y="737"/>
                </a:cubicBezTo>
                <a:close/>
                <a:moveTo>
                  <a:pt x="3619" y="231"/>
                </a:moveTo>
                <a:lnTo>
                  <a:pt x="3619" y="231"/>
                </a:lnTo>
                <a:lnTo>
                  <a:pt x="3619" y="231"/>
                </a:lnTo>
                <a:cubicBezTo>
                  <a:pt x="3596" y="223"/>
                  <a:pt x="3571" y="235"/>
                  <a:pt x="3562" y="258"/>
                </a:cubicBezTo>
                <a:cubicBezTo>
                  <a:pt x="3554" y="281"/>
                  <a:pt x="3566" y="307"/>
                  <a:pt x="3589" y="315"/>
                </a:cubicBezTo>
                <a:cubicBezTo>
                  <a:pt x="3612" y="323"/>
                  <a:pt x="3638" y="311"/>
                  <a:pt x="3646" y="288"/>
                </a:cubicBezTo>
                <a:cubicBezTo>
                  <a:pt x="3654" y="265"/>
                  <a:pt x="3642" y="239"/>
                  <a:pt x="3619" y="231"/>
                </a:cubicBezTo>
                <a:close/>
                <a:moveTo>
                  <a:pt x="3357" y="148"/>
                </a:moveTo>
                <a:lnTo>
                  <a:pt x="3357" y="148"/>
                </a:lnTo>
                <a:cubicBezTo>
                  <a:pt x="3333" y="141"/>
                  <a:pt x="3309" y="155"/>
                  <a:pt x="3302" y="179"/>
                </a:cubicBezTo>
                <a:cubicBezTo>
                  <a:pt x="3295" y="202"/>
                  <a:pt x="3309" y="227"/>
                  <a:pt x="3333" y="233"/>
                </a:cubicBezTo>
                <a:lnTo>
                  <a:pt x="3333" y="233"/>
                </a:lnTo>
                <a:cubicBezTo>
                  <a:pt x="3356" y="240"/>
                  <a:pt x="3381" y="226"/>
                  <a:pt x="3388" y="202"/>
                </a:cubicBezTo>
                <a:cubicBezTo>
                  <a:pt x="3394" y="179"/>
                  <a:pt x="3380" y="154"/>
                  <a:pt x="3357" y="148"/>
                </a:cubicBezTo>
                <a:close/>
                <a:moveTo>
                  <a:pt x="4123" y="450"/>
                </a:moveTo>
                <a:lnTo>
                  <a:pt x="4123" y="450"/>
                </a:lnTo>
                <a:lnTo>
                  <a:pt x="4123" y="450"/>
                </a:lnTo>
                <a:cubicBezTo>
                  <a:pt x="4101" y="439"/>
                  <a:pt x="4075" y="448"/>
                  <a:pt x="4063" y="469"/>
                </a:cubicBezTo>
                <a:cubicBezTo>
                  <a:pt x="4052" y="491"/>
                  <a:pt x="4060" y="518"/>
                  <a:pt x="4082" y="529"/>
                </a:cubicBezTo>
                <a:lnTo>
                  <a:pt x="4082" y="529"/>
                </a:lnTo>
                <a:cubicBezTo>
                  <a:pt x="4104" y="541"/>
                  <a:pt x="4131" y="532"/>
                  <a:pt x="4142" y="510"/>
                </a:cubicBezTo>
                <a:cubicBezTo>
                  <a:pt x="4153" y="488"/>
                  <a:pt x="4145" y="462"/>
                  <a:pt x="4123" y="450"/>
                </a:cubicBezTo>
                <a:close/>
                <a:moveTo>
                  <a:pt x="3875" y="332"/>
                </a:moveTo>
                <a:lnTo>
                  <a:pt x="3875" y="332"/>
                </a:lnTo>
                <a:cubicBezTo>
                  <a:pt x="3852" y="322"/>
                  <a:pt x="3826" y="333"/>
                  <a:pt x="3816" y="355"/>
                </a:cubicBezTo>
                <a:cubicBezTo>
                  <a:pt x="3807" y="378"/>
                  <a:pt x="3817" y="404"/>
                  <a:pt x="3839" y="414"/>
                </a:cubicBezTo>
                <a:cubicBezTo>
                  <a:pt x="3862" y="423"/>
                  <a:pt x="3888" y="413"/>
                  <a:pt x="3898" y="391"/>
                </a:cubicBezTo>
                <a:cubicBezTo>
                  <a:pt x="3908" y="368"/>
                  <a:pt x="3897" y="342"/>
                  <a:pt x="3875" y="332"/>
                </a:cubicBezTo>
                <a:close/>
                <a:moveTo>
                  <a:pt x="4363" y="585"/>
                </a:moveTo>
                <a:lnTo>
                  <a:pt x="4363" y="585"/>
                </a:lnTo>
                <a:cubicBezTo>
                  <a:pt x="4342" y="573"/>
                  <a:pt x="4315" y="579"/>
                  <a:pt x="4302" y="600"/>
                </a:cubicBezTo>
                <a:cubicBezTo>
                  <a:pt x="4289" y="621"/>
                  <a:pt x="4296" y="649"/>
                  <a:pt x="4317" y="661"/>
                </a:cubicBezTo>
                <a:lnTo>
                  <a:pt x="4317" y="661"/>
                </a:lnTo>
                <a:cubicBezTo>
                  <a:pt x="4338" y="674"/>
                  <a:pt x="4365" y="667"/>
                  <a:pt x="4378" y="647"/>
                </a:cubicBezTo>
                <a:cubicBezTo>
                  <a:pt x="4390" y="626"/>
                  <a:pt x="4384" y="598"/>
                  <a:pt x="4363" y="585"/>
                </a:cubicBezTo>
                <a:close/>
                <a:moveTo>
                  <a:pt x="4812" y="903"/>
                </a:moveTo>
                <a:lnTo>
                  <a:pt x="4812" y="903"/>
                </a:lnTo>
                <a:lnTo>
                  <a:pt x="4812" y="903"/>
                </a:lnTo>
                <a:cubicBezTo>
                  <a:pt x="4793" y="888"/>
                  <a:pt x="4765" y="890"/>
                  <a:pt x="4749" y="909"/>
                </a:cubicBezTo>
                <a:cubicBezTo>
                  <a:pt x="4734" y="928"/>
                  <a:pt x="4737" y="956"/>
                  <a:pt x="4756" y="972"/>
                </a:cubicBezTo>
                <a:cubicBezTo>
                  <a:pt x="4775" y="987"/>
                  <a:pt x="4803" y="985"/>
                  <a:pt x="4818" y="966"/>
                </a:cubicBezTo>
                <a:cubicBezTo>
                  <a:pt x="4834" y="947"/>
                  <a:pt x="4831" y="919"/>
                  <a:pt x="4812" y="903"/>
                </a:cubicBezTo>
                <a:close/>
                <a:moveTo>
                  <a:pt x="6181" y="4800"/>
                </a:moveTo>
                <a:lnTo>
                  <a:pt x="6181" y="4800"/>
                </a:lnTo>
                <a:cubicBezTo>
                  <a:pt x="6157" y="4795"/>
                  <a:pt x="6134" y="4811"/>
                  <a:pt x="6129" y="4835"/>
                </a:cubicBezTo>
                <a:lnTo>
                  <a:pt x="6129" y="4835"/>
                </a:lnTo>
                <a:cubicBezTo>
                  <a:pt x="6124" y="4859"/>
                  <a:pt x="6139" y="4882"/>
                  <a:pt x="6163" y="4887"/>
                </a:cubicBezTo>
                <a:cubicBezTo>
                  <a:pt x="6187" y="4892"/>
                  <a:pt x="6211" y="4877"/>
                  <a:pt x="6216" y="4853"/>
                </a:cubicBezTo>
                <a:cubicBezTo>
                  <a:pt x="6221" y="4829"/>
                  <a:pt x="6205" y="4805"/>
                  <a:pt x="6181" y="4800"/>
                </a:cubicBezTo>
                <a:close/>
                <a:moveTo>
                  <a:pt x="6224" y="4531"/>
                </a:moveTo>
                <a:lnTo>
                  <a:pt x="6224" y="4531"/>
                </a:lnTo>
                <a:cubicBezTo>
                  <a:pt x="6200" y="4528"/>
                  <a:pt x="6177" y="4545"/>
                  <a:pt x="6174" y="4569"/>
                </a:cubicBezTo>
                <a:cubicBezTo>
                  <a:pt x="6171" y="4594"/>
                  <a:pt x="6188" y="4616"/>
                  <a:pt x="6212" y="4619"/>
                </a:cubicBezTo>
                <a:cubicBezTo>
                  <a:pt x="6236" y="4623"/>
                  <a:pt x="6259" y="4606"/>
                  <a:pt x="6262" y="4581"/>
                </a:cubicBezTo>
                <a:cubicBezTo>
                  <a:pt x="6265" y="4557"/>
                  <a:pt x="6248" y="4535"/>
                  <a:pt x="6224" y="4531"/>
                </a:cubicBezTo>
                <a:close/>
                <a:moveTo>
                  <a:pt x="6120" y="5065"/>
                </a:moveTo>
                <a:lnTo>
                  <a:pt x="6120" y="5065"/>
                </a:lnTo>
                <a:cubicBezTo>
                  <a:pt x="6096" y="5059"/>
                  <a:pt x="6072" y="5072"/>
                  <a:pt x="6065" y="5096"/>
                </a:cubicBezTo>
                <a:cubicBezTo>
                  <a:pt x="6058" y="5120"/>
                  <a:pt x="6072" y="5144"/>
                  <a:pt x="6096" y="5151"/>
                </a:cubicBezTo>
                <a:cubicBezTo>
                  <a:pt x="6119" y="5158"/>
                  <a:pt x="6144" y="5144"/>
                  <a:pt x="6151" y="5120"/>
                </a:cubicBezTo>
                <a:cubicBezTo>
                  <a:pt x="6157" y="5096"/>
                  <a:pt x="6143" y="5072"/>
                  <a:pt x="6120" y="5065"/>
                </a:cubicBezTo>
                <a:close/>
                <a:moveTo>
                  <a:pt x="6249" y="4260"/>
                </a:moveTo>
                <a:lnTo>
                  <a:pt x="6249" y="4260"/>
                </a:lnTo>
                <a:cubicBezTo>
                  <a:pt x="6224" y="4259"/>
                  <a:pt x="6203" y="4277"/>
                  <a:pt x="6201" y="4302"/>
                </a:cubicBezTo>
                <a:lnTo>
                  <a:pt x="6201" y="4302"/>
                </a:lnTo>
                <a:cubicBezTo>
                  <a:pt x="6200" y="4326"/>
                  <a:pt x="6218" y="4347"/>
                  <a:pt x="6243" y="4349"/>
                </a:cubicBezTo>
                <a:cubicBezTo>
                  <a:pt x="6267" y="4351"/>
                  <a:pt x="6288" y="4332"/>
                  <a:pt x="6290" y="4308"/>
                </a:cubicBezTo>
                <a:cubicBezTo>
                  <a:pt x="6292" y="4283"/>
                  <a:pt x="6273" y="4262"/>
                  <a:pt x="6249" y="4260"/>
                </a:cubicBezTo>
                <a:close/>
                <a:moveTo>
                  <a:pt x="6040" y="5326"/>
                </a:moveTo>
                <a:lnTo>
                  <a:pt x="6040" y="5326"/>
                </a:lnTo>
                <a:cubicBezTo>
                  <a:pt x="6017" y="5317"/>
                  <a:pt x="5992" y="5330"/>
                  <a:pt x="5984" y="5353"/>
                </a:cubicBezTo>
                <a:cubicBezTo>
                  <a:pt x="5975" y="5376"/>
                  <a:pt x="5987" y="5401"/>
                  <a:pt x="6010" y="5409"/>
                </a:cubicBezTo>
                <a:cubicBezTo>
                  <a:pt x="6034" y="5418"/>
                  <a:pt x="6059" y="5406"/>
                  <a:pt x="6067" y="5382"/>
                </a:cubicBezTo>
                <a:cubicBezTo>
                  <a:pt x="6075" y="5359"/>
                  <a:pt x="6063" y="5334"/>
                  <a:pt x="6040" y="5326"/>
                </a:cubicBezTo>
                <a:close/>
                <a:moveTo>
                  <a:pt x="5848" y="2175"/>
                </a:moveTo>
                <a:lnTo>
                  <a:pt x="5848" y="2175"/>
                </a:lnTo>
                <a:cubicBezTo>
                  <a:pt x="5837" y="2154"/>
                  <a:pt x="5810" y="2145"/>
                  <a:pt x="5788" y="2157"/>
                </a:cubicBezTo>
                <a:cubicBezTo>
                  <a:pt x="5766" y="2168"/>
                  <a:pt x="5758" y="2195"/>
                  <a:pt x="5769" y="2216"/>
                </a:cubicBezTo>
                <a:cubicBezTo>
                  <a:pt x="5781" y="2238"/>
                  <a:pt x="5807" y="2247"/>
                  <a:pt x="5829" y="2235"/>
                </a:cubicBezTo>
                <a:cubicBezTo>
                  <a:pt x="5851" y="2224"/>
                  <a:pt x="5859" y="2197"/>
                  <a:pt x="5848" y="2175"/>
                </a:cubicBezTo>
                <a:close/>
                <a:moveTo>
                  <a:pt x="5829" y="5827"/>
                </a:moveTo>
                <a:lnTo>
                  <a:pt x="5829" y="5827"/>
                </a:lnTo>
                <a:cubicBezTo>
                  <a:pt x="5807" y="5815"/>
                  <a:pt x="5780" y="5824"/>
                  <a:pt x="5769" y="5846"/>
                </a:cubicBezTo>
                <a:cubicBezTo>
                  <a:pt x="5758" y="5867"/>
                  <a:pt x="5766" y="5894"/>
                  <a:pt x="5788" y="5906"/>
                </a:cubicBezTo>
                <a:cubicBezTo>
                  <a:pt x="5810" y="5917"/>
                  <a:pt x="5837" y="5908"/>
                  <a:pt x="5848" y="5887"/>
                </a:cubicBezTo>
                <a:cubicBezTo>
                  <a:pt x="5859" y="5865"/>
                  <a:pt x="5851" y="5838"/>
                  <a:pt x="5829" y="5827"/>
                </a:cubicBezTo>
                <a:close/>
                <a:moveTo>
                  <a:pt x="5908" y="2401"/>
                </a:moveTo>
                <a:lnTo>
                  <a:pt x="5908" y="2401"/>
                </a:lnTo>
                <a:cubicBezTo>
                  <a:pt x="5886" y="2411"/>
                  <a:pt x="5875" y="2437"/>
                  <a:pt x="5885" y="2460"/>
                </a:cubicBezTo>
                <a:cubicBezTo>
                  <a:pt x="5895" y="2482"/>
                  <a:pt x="5921" y="2492"/>
                  <a:pt x="5944" y="2483"/>
                </a:cubicBezTo>
                <a:cubicBezTo>
                  <a:pt x="5966" y="2473"/>
                  <a:pt x="5976" y="2447"/>
                  <a:pt x="5967" y="2424"/>
                </a:cubicBezTo>
                <a:cubicBezTo>
                  <a:pt x="5957" y="2402"/>
                  <a:pt x="5931" y="2391"/>
                  <a:pt x="5908" y="2401"/>
                </a:cubicBezTo>
                <a:close/>
                <a:moveTo>
                  <a:pt x="5713" y="1935"/>
                </a:moveTo>
                <a:lnTo>
                  <a:pt x="5713" y="1935"/>
                </a:lnTo>
                <a:cubicBezTo>
                  <a:pt x="5700" y="1915"/>
                  <a:pt x="5673" y="1908"/>
                  <a:pt x="5652" y="1921"/>
                </a:cubicBezTo>
                <a:cubicBezTo>
                  <a:pt x="5631" y="1933"/>
                  <a:pt x="5624" y="1961"/>
                  <a:pt x="5637" y="1982"/>
                </a:cubicBezTo>
                <a:cubicBezTo>
                  <a:pt x="5650" y="2003"/>
                  <a:pt x="5677" y="2009"/>
                  <a:pt x="5698" y="1997"/>
                </a:cubicBezTo>
                <a:cubicBezTo>
                  <a:pt x="5719" y="1984"/>
                  <a:pt x="5726" y="1956"/>
                  <a:pt x="5713" y="1935"/>
                </a:cubicBezTo>
                <a:close/>
                <a:moveTo>
                  <a:pt x="5943" y="5580"/>
                </a:moveTo>
                <a:lnTo>
                  <a:pt x="5943" y="5580"/>
                </a:lnTo>
                <a:cubicBezTo>
                  <a:pt x="5921" y="5570"/>
                  <a:pt x="5895" y="5580"/>
                  <a:pt x="5885" y="5603"/>
                </a:cubicBezTo>
                <a:cubicBezTo>
                  <a:pt x="5875" y="5625"/>
                  <a:pt x="5885" y="5651"/>
                  <a:pt x="5908" y="5661"/>
                </a:cubicBezTo>
                <a:cubicBezTo>
                  <a:pt x="5930" y="5671"/>
                  <a:pt x="5956" y="5661"/>
                  <a:pt x="5966" y="5638"/>
                </a:cubicBezTo>
                <a:cubicBezTo>
                  <a:pt x="5976" y="5616"/>
                  <a:pt x="5966" y="5590"/>
                  <a:pt x="5943" y="5580"/>
                </a:cubicBezTo>
                <a:close/>
                <a:moveTo>
                  <a:pt x="5151" y="1276"/>
                </a:moveTo>
                <a:lnTo>
                  <a:pt x="5151" y="1276"/>
                </a:lnTo>
                <a:cubicBezTo>
                  <a:pt x="5133" y="1293"/>
                  <a:pt x="5132" y="1321"/>
                  <a:pt x="5149" y="1339"/>
                </a:cubicBezTo>
                <a:cubicBezTo>
                  <a:pt x="5166" y="1357"/>
                  <a:pt x="5194" y="1358"/>
                  <a:pt x="5212" y="1341"/>
                </a:cubicBezTo>
                <a:cubicBezTo>
                  <a:pt x="5230" y="1325"/>
                  <a:pt x="5231" y="1297"/>
                  <a:pt x="5214" y="1279"/>
                </a:cubicBezTo>
                <a:cubicBezTo>
                  <a:pt x="5197" y="1261"/>
                  <a:pt x="5169" y="1260"/>
                  <a:pt x="5151" y="1276"/>
                </a:cubicBezTo>
                <a:close/>
                <a:moveTo>
                  <a:pt x="172" y="585"/>
                </a:moveTo>
                <a:lnTo>
                  <a:pt x="172" y="585"/>
                </a:lnTo>
                <a:cubicBezTo>
                  <a:pt x="151" y="598"/>
                  <a:pt x="145" y="625"/>
                  <a:pt x="157" y="646"/>
                </a:cubicBezTo>
                <a:cubicBezTo>
                  <a:pt x="170" y="667"/>
                  <a:pt x="197" y="674"/>
                  <a:pt x="218" y="661"/>
                </a:cubicBezTo>
                <a:cubicBezTo>
                  <a:pt x="239" y="648"/>
                  <a:pt x="246" y="621"/>
                  <a:pt x="233" y="600"/>
                </a:cubicBezTo>
                <a:cubicBezTo>
                  <a:pt x="220" y="579"/>
                  <a:pt x="193" y="573"/>
                  <a:pt x="172" y="585"/>
                </a:cubicBezTo>
                <a:close/>
                <a:moveTo>
                  <a:pt x="5551" y="1767"/>
                </a:moveTo>
                <a:lnTo>
                  <a:pt x="5551" y="1767"/>
                </a:lnTo>
                <a:cubicBezTo>
                  <a:pt x="5571" y="1753"/>
                  <a:pt x="5576" y="1725"/>
                  <a:pt x="5562" y="1705"/>
                </a:cubicBezTo>
                <a:cubicBezTo>
                  <a:pt x="5547" y="1685"/>
                  <a:pt x="5520" y="1681"/>
                  <a:pt x="5500" y="1695"/>
                </a:cubicBezTo>
                <a:cubicBezTo>
                  <a:pt x="5480" y="1709"/>
                  <a:pt x="5475" y="1737"/>
                  <a:pt x="5489" y="1757"/>
                </a:cubicBezTo>
                <a:cubicBezTo>
                  <a:pt x="5503" y="1777"/>
                  <a:pt x="5531" y="1781"/>
                  <a:pt x="5551" y="1767"/>
                </a:cubicBezTo>
                <a:close/>
                <a:moveTo>
                  <a:pt x="6041" y="2737"/>
                </a:moveTo>
                <a:lnTo>
                  <a:pt x="6041" y="2737"/>
                </a:lnTo>
                <a:cubicBezTo>
                  <a:pt x="6064" y="2729"/>
                  <a:pt x="6076" y="2704"/>
                  <a:pt x="6068" y="2681"/>
                </a:cubicBezTo>
                <a:cubicBezTo>
                  <a:pt x="6060" y="2657"/>
                  <a:pt x="6034" y="2645"/>
                  <a:pt x="6011" y="2654"/>
                </a:cubicBezTo>
                <a:cubicBezTo>
                  <a:pt x="5988" y="2662"/>
                  <a:pt x="5976" y="2687"/>
                  <a:pt x="5984" y="2710"/>
                </a:cubicBezTo>
                <a:cubicBezTo>
                  <a:pt x="5992" y="2733"/>
                  <a:pt x="6018" y="2746"/>
                  <a:pt x="6041" y="2737"/>
                </a:cubicBezTo>
                <a:close/>
                <a:moveTo>
                  <a:pt x="0" y="742"/>
                </a:moveTo>
                <a:lnTo>
                  <a:pt x="0" y="742"/>
                </a:lnTo>
                <a:lnTo>
                  <a:pt x="0" y="804"/>
                </a:lnTo>
                <a:cubicBezTo>
                  <a:pt x="14" y="789"/>
                  <a:pt x="17" y="765"/>
                  <a:pt x="4" y="747"/>
                </a:cubicBezTo>
                <a:cubicBezTo>
                  <a:pt x="3" y="745"/>
                  <a:pt x="1" y="744"/>
                  <a:pt x="0" y="742"/>
                </a:cubicBezTo>
                <a:close/>
                <a:moveTo>
                  <a:pt x="5389" y="1549"/>
                </a:moveTo>
                <a:lnTo>
                  <a:pt x="5389" y="1549"/>
                </a:lnTo>
                <a:cubicBezTo>
                  <a:pt x="5408" y="1533"/>
                  <a:pt x="5411" y="1505"/>
                  <a:pt x="5395" y="1486"/>
                </a:cubicBezTo>
                <a:cubicBezTo>
                  <a:pt x="5380" y="1467"/>
                  <a:pt x="5352" y="1464"/>
                  <a:pt x="5333" y="1480"/>
                </a:cubicBezTo>
                <a:cubicBezTo>
                  <a:pt x="5314" y="1495"/>
                  <a:pt x="5311" y="1523"/>
                  <a:pt x="5326" y="1542"/>
                </a:cubicBezTo>
                <a:cubicBezTo>
                  <a:pt x="5342" y="1561"/>
                  <a:pt x="5370" y="1564"/>
                  <a:pt x="5389" y="1549"/>
                </a:cubicBezTo>
                <a:close/>
                <a:moveTo>
                  <a:pt x="5389" y="6513"/>
                </a:moveTo>
                <a:lnTo>
                  <a:pt x="5389" y="6513"/>
                </a:lnTo>
                <a:cubicBezTo>
                  <a:pt x="5370" y="6497"/>
                  <a:pt x="5342" y="6500"/>
                  <a:pt x="5326" y="6519"/>
                </a:cubicBezTo>
                <a:cubicBezTo>
                  <a:pt x="5315" y="6533"/>
                  <a:pt x="5313" y="6552"/>
                  <a:pt x="5321" y="6568"/>
                </a:cubicBezTo>
                <a:lnTo>
                  <a:pt x="5400" y="6568"/>
                </a:lnTo>
                <a:cubicBezTo>
                  <a:pt x="5410" y="6549"/>
                  <a:pt x="5405" y="6526"/>
                  <a:pt x="5389" y="6513"/>
                </a:cubicBezTo>
                <a:close/>
                <a:moveTo>
                  <a:pt x="6255" y="3986"/>
                </a:moveTo>
                <a:lnTo>
                  <a:pt x="6255" y="3986"/>
                </a:lnTo>
                <a:cubicBezTo>
                  <a:pt x="6243" y="3986"/>
                  <a:pt x="6232" y="3991"/>
                  <a:pt x="6224" y="3999"/>
                </a:cubicBezTo>
                <a:cubicBezTo>
                  <a:pt x="6215" y="4008"/>
                  <a:pt x="6211" y="4019"/>
                  <a:pt x="6211" y="4031"/>
                </a:cubicBezTo>
                <a:cubicBezTo>
                  <a:pt x="6211" y="4043"/>
                  <a:pt x="6215" y="4054"/>
                  <a:pt x="6224" y="4062"/>
                </a:cubicBezTo>
                <a:cubicBezTo>
                  <a:pt x="6232" y="4071"/>
                  <a:pt x="6243" y="4075"/>
                  <a:pt x="6255" y="4075"/>
                </a:cubicBezTo>
                <a:cubicBezTo>
                  <a:pt x="6267" y="4075"/>
                  <a:pt x="6278" y="4071"/>
                  <a:pt x="6286" y="4062"/>
                </a:cubicBezTo>
                <a:cubicBezTo>
                  <a:pt x="6295" y="4054"/>
                  <a:pt x="6299" y="4043"/>
                  <a:pt x="6299" y="4031"/>
                </a:cubicBezTo>
                <a:cubicBezTo>
                  <a:pt x="6299" y="4019"/>
                  <a:pt x="6295" y="4008"/>
                  <a:pt x="6286" y="3999"/>
                </a:cubicBezTo>
                <a:cubicBezTo>
                  <a:pt x="6278" y="3991"/>
                  <a:pt x="6267" y="3986"/>
                  <a:pt x="6255" y="3986"/>
                </a:cubicBezTo>
                <a:close/>
                <a:moveTo>
                  <a:pt x="6201" y="3762"/>
                </a:moveTo>
                <a:lnTo>
                  <a:pt x="6201" y="3762"/>
                </a:lnTo>
                <a:cubicBezTo>
                  <a:pt x="6203" y="3786"/>
                  <a:pt x="6224" y="3805"/>
                  <a:pt x="6249" y="3803"/>
                </a:cubicBezTo>
                <a:cubicBezTo>
                  <a:pt x="6273" y="3801"/>
                  <a:pt x="6292" y="3780"/>
                  <a:pt x="6290" y="3756"/>
                </a:cubicBezTo>
                <a:cubicBezTo>
                  <a:pt x="6289" y="3731"/>
                  <a:pt x="6267" y="3713"/>
                  <a:pt x="6243" y="3714"/>
                </a:cubicBezTo>
                <a:cubicBezTo>
                  <a:pt x="6218" y="3716"/>
                  <a:pt x="6200" y="3737"/>
                  <a:pt x="6201" y="3762"/>
                </a:cubicBezTo>
                <a:close/>
                <a:moveTo>
                  <a:pt x="6174" y="3494"/>
                </a:moveTo>
                <a:lnTo>
                  <a:pt x="6174" y="3494"/>
                </a:lnTo>
                <a:cubicBezTo>
                  <a:pt x="6178" y="3518"/>
                  <a:pt x="6200" y="3535"/>
                  <a:pt x="6224" y="3532"/>
                </a:cubicBezTo>
                <a:cubicBezTo>
                  <a:pt x="6249" y="3529"/>
                  <a:pt x="6266" y="3506"/>
                  <a:pt x="6262" y="3482"/>
                </a:cubicBezTo>
                <a:cubicBezTo>
                  <a:pt x="6259" y="3458"/>
                  <a:pt x="6237" y="3440"/>
                  <a:pt x="6212" y="3444"/>
                </a:cubicBezTo>
                <a:cubicBezTo>
                  <a:pt x="6188" y="3447"/>
                  <a:pt x="6171" y="3469"/>
                  <a:pt x="6174" y="3494"/>
                </a:cubicBezTo>
                <a:close/>
                <a:moveTo>
                  <a:pt x="6129" y="3229"/>
                </a:moveTo>
                <a:lnTo>
                  <a:pt x="6129" y="3229"/>
                </a:lnTo>
                <a:lnTo>
                  <a:pt x="6129" y="3229"/>
                </a:lnTo>
                <a:cubicBezTo>
                  <a:pt x="6134" y="3253"/>
                  <a:pt x="6157" y="3268"/>
                  <a:pt x="6181" y="3263"/>
                </a:cubicBezTo>
                <a:cubicBezTo>
                  <a:pt x="6205" y="3258"/>
                  <a:pt x="6221" y="3235"/>
                  <a:pt x="6216" y="3211"/>
                </a:cubicBezTo>
                <a:cubicBezTo>
                  <a:pt x="6211" y="3186"/>
                  <a:pt x="6187" y="3171"/>
                  <a:pt x="6163" y="3176"/>
                </a:cubicBezTo>
                <a:cubicBezTo>
                  <a:pt x="6139" y="3181"/>
                  <a:pt x="6124" y="3204"/>
                  <a:pt x="6129" y="3229"/>
                </a:cubicBezTo>
                <a:close/>
                <a:moveTo>
                  <a:pt x="6065" y="2967"/>
                </a:moveTo>
                <a:lnTo>
                  <a:pt x="6065" y="2967"/>
                </a:lnTo>
                <a:cubicBezTo>
                  <a:pt x="6072" y="2991"/>
                  <a:pt x="6096" y="3004"/>
                  <a:pt x="6120" y="2998"/>
                </a:cubicBezTo>
                <a:cubicBezTo>
                  <a:pt x="6144" y="2991"/>
                  <a:pt x="6158" y="2967"/>
                  <a:pt x="6151" y="2943"/>
                </a:cubicBezTo>
                <a:cubicBezTo>
                  <a:pt x="6144" y="2919"/>
                  <a:pt x="6120" y="2906"/>
                  <a:pt x="6096" y="2912"/>
                </a:cubicBezTo>
                <a:cubicBezTo>
                  <a:pt x="6073" y="2919"/>
                  <a:pt x="6059" y="2943"/>
                  <a:pt x="6065" y="2967"/>
                </a:cubicBezTo>
                <a:close/>
                <a:moveTo>
                  <a:pt x="2818" y="36"/>
                </a:moveTo>
                <a:lnTo>
                  <a:pt x="2818" y="36"/>
                </a:lnTo>
                <a:cubicBezTo>
                  <a:pt x="2794" y="33"/>
                  <a:pt x="2771" y="50"/>
                  <a:pt x="2768" y="74"/>
                </a:cubicBezTo>
                <a:cubicBezTo>
                  <a:pt x="2765" y="98"/>
                  <a:pt x="2782" y="121"/>
                  <a:pt x="2806" y="124"/>
                </a:cubicBezTo>
                <a:cubicBezTo>
                  <a:pt x="2830" y="128"/>
                  <a:pt x="2853" y="110"/>
                  <a:pt x="2856" y="86"/>
                </a:cubicBezTo>
                <a:cubicBezTo>
                  <a:pt x="2859" y="62"/>
                  <a:pt x="2842" y="39"/>
                  <a:pt x="2818" y="36"/>
                </a:cubicBezTo>
                <a:close/>
                <a:moveTo>
                  <a:pt x="1447" y="82"/>
                </a:moveTo>
                <a:lnTo>
                  <a:pt x="1447" y="82"/>
                </a:lnTo>
                <a:lnTo>
                  <a:pt x="1447" y="82"/>
                </a:lnTo>
                <a:cubicBezTo>
                  <a:pt x="1423" y="87"/>
                  <a:pt x="1408" y="111"/>
                  <a:pt x="1413" y="135"/>
                </a:cubicBezTo>
                <a:cubicBezTo>
                  <a:pt x="1418" y="159"/>
                  <a:pt x="1441" y="174"/>
                  <a:pt x="1465" y="169"/>
                </a:cubicBezTo>
                <a:cubicBezTo>
                  <a:pt x="1489" y="164"/>
                  <a:pt x="1505" y="141"/>
                  <a:pt x="1500" y="117"/>
                </a:cubicBezTo>
                <a:cubicBezTo>
                  <a:pt x="1495" y="93"/>
                  <a:pt x="1471" y="77"/>
                  <a:pt x="1447" y="82"/>
                </a:cubicBezTo>
                <a:close/>
                <a:moveTo>
                  <a:pt x="1718" y="36"/>
                </a:moveTo>
                <a:lnTo>
                  <a:pt x="1718" y="36"/>
                </a:lnTo>
                <a:cubicBezTo>
                  <a:pt x="1694" y="39"/>
                  <a:pt x="1677" y="62"/>
                  <a:pt x="1680" y="86"/>
                </a:cubicBezTo>
                <a:cubicBezTo>
                  <a:pt x="1684" y="110"/>
                  <a:pt x="1706" y="127"/>
                  <a:pt x="1730" y="124"/>
                </a:cubicBezTo>
                <a:cubicBezTo>
                  <a:pt x="1755" y="121"/>
                  <a:pt x="1772" y="98"/>
                  <a:pt x="1769" y="74"/>
                </a:cubicBezTo>
                <a:cubicBezTo>
                  <a:pt x="1765" y="50"/>
                  <a:pt x="1743" y="33"/>
                  <a:pt x="1718" y="36"/>
                </a:cubicBezTo>
                <a:close/>
                <a:moveTo>
                  <a:pt x="1992" y="8"/>
                </a:moveTo>
                <a:lnTo>
                  <a:pt x="1992" y="8"/>
                </a:lnTo>
                <a:cubicBezTo>
                  <a:pt x="1968" y="10"/>
                  <a:pt x="1949" y="31"/>
                  <a:pt x="1951" y="55"/>
                </a:cubicBezTo>
                <a:cubicBezTo>
                  <a:pt x="1953" y="80"/>
                  <a:pt x="1974" y="98"/>
                  <a:pt x="1998" y="97"/>
                </a:cubicBezTo>
                <a:cubicBezTo>
                  <a:pt x="2023" y="95"/>
                  <a:pt x="2041" y="74"/>
                  <a:pt x="2040" y="49"/>
                </a:cubicBezTo>
                <a:cubicBezTo>
                  <a:pt x="2038" y="25"/>
                  <a:pt x="2017" y="6"/>
                  <a:pt x="1992" y="8"/>
                </a:cubicBezTo>
                <a:close/>
                <a:moveTo>
                  <a:pt x="2267" y="0"/>
                </a:moveTo>
                <a:lnTo>
                  <a:pt x="2267" y="0"/>
                </a:lnTo>
                <a:cubicBezTo>
                  <a:pt x="2256" y="0"/>
                  <a:pt x="2244" y="5"/>
                  <a:pt x="2236" y="12"/>
                </a:cubicBezTo>
                <a:cubicBezTo>
                  <a:pt x="2228" y="20"/>
                  <a:pt x="2223" y="32"/>
                  <a:pt x="2223" y="43"/>
                </a:cubicBezTo>
                <a:cubicBezTo>
                  <a:pt x="2223" y="55"/>
                  <a:pt x="2228" y="66"/>
                  <a:pt x="2236" y="75"/>
                </a:cubicBezTo>
                <a:cubicBezTo>
                  <a:pt x="2244" y="83"/>
                  <a:pt x="2256" y="88"/>
                  <a:pt x="2267" y="88"/>
                </a:cubicBezTo>
                <a:cubicBezTo>
                  <a:pt x="2279" y="88"/>
                  <a:pt x="2291" y="83"/>
                  <a:pt x="2299" y="75"/>
                </a:cubicBezTo>
                <a:cubicBezTo>
                  <a:pt x="2307" y="66"/>
                  <a:pt x="2312" y="55"/>
                  <a:pt x="2312" y="43"/>
                </a:cubicBezTo>
                <a:cubicBezTo>
                  <a:pt x="2312" y="32"/>
                  <a:pt x="2307" y="20"/>
                  <a:pt x="2299" y="12"/>
                </a:cubicBezTo>
                <a:cubicBezTo>
                  <a:pt x="2291" y="5"/>
                  <a:pt x="2279" y="0"/>
                  <a:pt x="2267" y="0"/>
                </a:cubicBezTo>
                <a:close/>
                <a:moveTo>
                  <a:pt x="2544" y="8"/>
                </a:moveTo>
                <a:lnTo>
                  <a:pt x="2544" y="8"/>
                </a:lnTo>
                <a:lnTo>
                  <a:pt x="2544" y="8"/>
                </a:lnTo>
                <a:cubicBezTo>
                  <a:pt x="2520" y="7"/>
                  <a:pt x="2498" y="25"/>
                  <a:pt x="2497" y="50"/>
                </a:cubicBezTo>
                <a:cubicBezTo>
                  <a:pt x="2495" y="74"/>
                  <a:pt x="2514" y="95"/>
                  <a:pt x="2538" y="97"/>
                </a:cubicBezTo>
                <a:cubicBezTo>
                  <a:pt x="2563" y="99"/>
                  <a:pt x="2584" y="80"/>
                  <a:pt x="2586" y="56"/>
                </a:cubicBezTo>
                <a:cubicBezTo>
                  <a:pt x="2587" y="31"/>
                  <a:pt x="2569" y="10"/>
                  <a:pt x="2544" y="8"/>
                </a:cubicBezTo>
                <a:close/>
                <a:moveTo>
                  <a:pt x="1180" y="147"/>
                </a:moveTo>
                <a:lnTo>
                  <a:pt x="1180" y="147"/>
                </a:lnTo>
                <a:lnTo>
                  <a:pt x="1180" y="147"/>
                </a:lnTo>
                <a:cubicBezTo>
                  <a:pt x="1156" y="154"/>
                  <a:pt x="1142" y="178"/>
                  <a:pt x="1149" y="202"/>
                </a:cubicBezTo>
                <a:cubicBezTo>
                  <a:pt x="1155" y="226"/>
                  <a:pt x="1180" y="240"/>
                  <a:pt x="1204" y="233"/>
                </a:cubicBezTo>
                <a:cubicBezTo>
                  <a:pt x="1227" y="226"/>
                  <a:pt x="1241" y="202"/>
                  <a:pt x="1234" y="178"/>
                </a:cubicBezTo>
                <a:cubicBezTo>
                  <a:pt x="1228" y="154"/>
                  <a:pt x="1203" y="141"/>
                  <a:pt x="1180" y="147"/>
                </a:cubicBezTo>
                <a:close/>
                <a:moveTo>
                  <a:pt x="661" y="332"/>
                </a:moveTo>
                <a:lnTo>
                  <a:pt x="661" y="332"/>
                </a:lnTo>
                <a:lnTo>
                  <a:pt x="661" y="332"/>
                </a:lnTo>
                <a:close/>
                <a:moveTo>
                  <a:pt x="917" y="230"/>
                </a:moveTo>
                <a:lnTo>
                  <a:pt x="917" y="230"/>
                </a:lnTo>
                <a:lnTo>
                  <a:pt x="917" y="230"/>
                </a:lnTo>
                <a:cubicBezTo>
                  <a:pt x="894" y="239"/>
                  <a:pt x="882" y="264"/>
                  <a:pt x="890" y="287"/>
                </a:cubicBezTo>
                <a:cubicBezTo>
                  <a:pt x="898" y="310"/>
                  <a:pt x="924" y="322"/>
                  <a:pt x="947" y="314"/>
                </a:cubicBezTo>
                <a:cubicBezTo>
                  <a:pt x="970" y="306"/>
                  <a:pt x="982" y="281"/>
                  <a:pt x="974" y="257"/>
                </a:cubicBezTo>
                <a:cubicBezTo>
                  <a:pt x="966" y="234"/>
                  <a:pt x="940" y="222"/>
                  <a:pt x="917" y="230"/>
                </a:cubicBezTo>
                <a:close/>
                <a:moveTo>
                  <a:pt x="412" y="450"/>
                </a:moveTo>
                <a:lnTo>
                  <a:pt x="412" y="450"/>
                </a:lnTo>
                <a:lnTo>
                  <a:pt x="412" y="450"/>
                </a:lnTo>
                <a:cubicBezTo>
                  <a:pt x="390" y="461"/>
                  <a:pt x="382" y="488"/>
                  <a:pt x="393" y="510"/>
                </a:cubicBezTo>
                <a:cubicBezTo>
                  <a:pt x="404" y="532"/>
                  <a:pt x="431" y="540"/>
                  <a:pt x="453" y="529"/>
                </a:cubicBezTo>
                <a:cubicBezTo>
                  <a:pt x="475" y="518"/>
                  <a:pt x="483" y="491"/>
                  <a:pt x="472" y="469"/>
                </a:cubicBezTo>
                <a:cubicBezTo>
                  <a:pt x="461" y="447"/>
                  <a:pt x="434" y="439"/>
                  <a:pt x="412" y="450"/>
                </a:cubicBezTo>
                <a:close/>
                <a:moveTo>
                  <a:pt x="719" y="355"/>
                </a:moveTo>
                <a:lnTo>
                  <a:pt x="719" y="355"/>
                </a:lnTo>
                <a:cubicBezTo>
                  <a:pt x="729" y="377"/>
                  <a:pt x="719" y="403"/>
                  <a:pt x="696" y="413"/>
                </a:cubicBezTo>
                <a:cubicBezTo>
                  <a:pt x="674" y="423"/>
                  <a:pt x="648" y="413"/>
                  <a:pt x="638" y="390"/>
                </a:cubicBezTo>
                <a:cubicBezTo>
                  <a:pt x="628" y="368"/>
                  <a:pt x="638" y="341"/>
                  <a:pt x="661" y="332"/>
                </a:cubicBezTo>
                <a:cubicBezTo>
                  <a:pt x="683" y="322"/>
                  <a:pt x="710" y="332"/>
                  <a:pt x="719" y="355"/>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Picture Placeholder 20">
            <a:extLst>
              <a:ext uri="{FF2B5EF4-FFF2-40B4-BE49-F238E27FC236}">
                <a16:creationId xmlns:a16="http://schemas.microsoft.com/office/drawing/2014/main" id="{692FF407-99FF-4283-B948-4BBCB0F034BF}"/>
              </a:ext>
            </a:extLst>
          </p:cNvPr>
          <p:cNvSpPr>
            <a:spLocks noGrp="1"/>
          </p:cNvSpPr>
          <p:nvPr>
            <p:ph type="pic" sz="quarter" idx="12"/>
          </p:nvPr>
        </p:nvSpPr>
        <p:spPr>
          <a:xfrm>
            <a:off x="6700837" y="1098550"/>
            <a:ext cx="5491163" cy="5759450"/>
          </a:xfrm>
          <a:custGeom>
            <a:avLst/>
            <a:gdLst>
              <a:gd name="connsiteX0" fmla="*/ 3329596 w 5491163"/>
              <a:gd name="connsiteY0" fmla="*/ 0 h 5759450"/>
              <a:gd name="connsiteX1" fmla="*/ 5491163 w 5491163"/>
              <a:gd name="connsiteY1" fmla="*/ 798491 h 5759450"/>
              <a:gd name="connsiteX2" fmla="*/ 5491163 w 5491163"/>
              <a:gd name="connsiteY2" fmla="*/ 5759450 h 5759450"/>
              <a:gd name="connsiteX3" fmla="*/ 1044074 w 5491163"/>
              <a:gd name="connsiteY3" fmla="*/ 5759450 h 5759450"/>
              <a:gd name="connsiteX4" fmla="*/ 0 w 5491163"/>
              <a:gd name="connsiteY4" fmla="*/ 3334368 h 5759450"/>
              <a:gd name="connsiteX5" fmla="*/ 3329596 w 5491163"/>
              <a:gd name="connsiteY5" fmla="*/ 0 h 57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1163" h="5759450">
                <a:moveTo>
                  <a:pt x="3329596" y="0"/>
                </a:moveTo>
                <a:cubicBezTo>
                  <a:pt x="4154367" y="0"/>
                  <a:pt x="4909533" y="300867"/>
                  <a:pt x="5491163" y="798491"/>
                </a:cubicBezTo>
                <a:lnTo>
                  <a:pt x="5491163" y="5759450"/>
                </a:lnTo>
                <a:lnTo>
                  <a:pt x="1044074" y="5759450"/>
                </a:lnTo>
                <a:cubicBezTo>
                  <a:pt x="401420" y="5151031"/>
                  <a:pt x="0" y="4289501"/>
                  <a:pt x="0" y="3334368"/>
                </a:cubicBezTo>
                <a:cubicBezTo>
                  <a:pt x="0" y="1492873"/>
                  <a:pt x="1490309" y="0"/>
                  <a:pt x="3329596" y="0"/>
                </a:cubicBezTo>
                <a:close/>
              </a:path>
            </a:pathLst>
          </a:custGeom>
          <a:solidFill>
            <a:schemeClr val="accent4">
              <a:lumMod val="20000"/>
              <a:lumOff val="80000"/>
            </a:schemeClr>
          </a:solidFill>
        </p:spPr>
        <p:txBody>
          <a:bodyPr wrap="square" anchor="ctr">
            <a:noAutofit/>
          </a:bodyPr>
          <a:lstStyle>
            <a:lvl1pPr marL="0" indent="0" algn="ctr">
              <a:buNone/>
              <a:defRPr sz="1800"/>
            </a:lvl1pPr>
          </a:lstStyle>
          <a:p>
            <a:r>
              <a:rPr lang="en-US"/>
              <a:t>Click icon to add picture</a:t>
            </a:r>
            <a:endParaRPr lang="en-GB" dirty="0"/>
          </a:p>
        </p:txBody>
      </p:sp>
      <p:sp>
        <p:nvSpPr>
          <p:cNvPr id="35" name="Text Placeholder 2">
            <a:extLst>
              <a:ext uri="{FF2B5EF4-FFF2-40B4-BE49-F238E27FC236}">
                <a16:creationId xmlns:a16="http://schemas.microsoft.com/office/drawing/2014/main" id="{29501394-F6E7-4DA8-B58D-D4A2553AD82A}"/>
              </a:ext>
            </a:extLst>
          </p:cNvPr>
          <p:cNvSpPr>
            <a:spLocks noGrp="1"/>
          </p:cNvSpPr>
          <p:nvPr>
            <p:ph type="body" sz="quarter" idx="16"/>
          </p:nvPr>
        </p:nvSpPr>
        <p:spPr>
          <a:xfrm>
            <a:off x="462000" y="2097000"/>
            <a:ext cx="3636000" cy="1404000"/>
          </a:xfrm>
        </p:spPr>
        <p:txBody>
          <a:bodyPr>
            <a:noAutofit/>
          </a:bodyPr>
          <a:lstStyle>
            <a:lvl1pPr marL="0" indent="0" algn="l">
              <a:spcBef>
                <a:spcPts val="300"/>
              </a:spcBef>
              <a:spcAft>
                <a:spcPts val="0"/>
              </a:spcAft>
              <a:buNone/>
              <a:defRPr sz="2400">
                <a:solidFill>
                  <a:schemeClr val="accent2"/>
                </a:solidFill>
              </a:defRPr>
            </a:lvl1pPr>
            <a:lvl2pPr marL="0" indent="0" algn="l">
              <a:spcBef>
                <a:spcPts val="300"/>
              </a:spcBef>
              <a:spcAft>
                <a:spcPts val="0"/>
              </a:spcAft>
              <a:buNone/>
              <a:defRPr sz="2000">
                <a:solidFill>
                  <a:schemeClr val="accent2"/>
                </a:solidFill>
              </a:defRPr>
            </a:lvl2pPr>
            <a:lvl3pPr marL="0" indent="0" algn="l">
              <a:spcBef>
                <a:spcPts val="300"/>
              </a:spcBef>
              <a:spcAft>
                <a:spcPts val="0"/>
              </a:spcAft>
              <a:buNone/>
              <a:defRPr sz="2000">
                <a:solidFill>
                  <a:schemeClr val="accent2"/>
                </a:solidFill>
              </a:defRPr>
            </a:lvl3pPr>
            <a:lvl4pPr marL="0" indent="0" algn="l">
              <a:spcBef>
                <a:spcPts val="300"/>
              </a:spcBef>
              <a:spcAft>
                <a:spcPts val="0"/>
              </a:spcAft>
              <a:buNone/>
              <a:defRPr sz="2000">
                <a:solidFill>
                  <a:schemeClr val="accent2"/>
                </a:solidFill>
              </a:defRPr>
            </a:lvl4pPr>
            <a:lvl5pPr marL="0" indent="0" algn="l">
              <a:spcBef>
                <a:spcPts val="300"/>
              </a:spcBef>
              <a:spcAft>
                <a:spcPts val="0"/>
              </a:spcAft>
              <a:buNone/>
              <a:defRPr sz="2000">
                <a:solidFill>
                  <a:schemeClr val="accent2"/>
                </a:solidFill>
              </a:defRPr>
            </a:lvl5pPr>
            <a:lvl6pPr marL="0" indent="0" algn="l">
              <a:spcBef>
                <a:spcPts val="300"/>
              </a:spcBef>
              <a:spcAft>
                <a:spcPts val="0"/>
              </a:spcAft>
              <a:buNone/>
              <a:defRPr sz="2000">
                <a:solidFill>
                  <a:schemeClr val="accent2"/>
                </a:solidFill>
              </a:defRPr>
            </a:lvl6pPr>
            <a:lvl7pPr marL="0" indent="0" algn="l">
              <a:spcBef>
                <a:spcPts val="300"/>
              </a:spcBef>
              <a:spcAft>
                <a:spcPts val="0"/>
              </a:spcAft>
              <a:buNone/>
              <a:defRPr sz="2000">
                <a:solidFill>
                  <a:schemeClr val="accent2"/>
                </a:solidFill>
              </a:defRPr>
            </a:lvl7pPr>
            <a:lvl8pPr marL="0" indent="0" algn="l">
              <a:spcBef>
                <a:spcPts val="300"/>
              </a:spcBef>
              <a:spcAft>
                <a:spcPts val="0"/>
              </a:spcAft>
              <a:buNone/>
              <a:defRPr sz="2000">
                <a:solidFill>
                  <a:schemeClr val="accent2"/>
                </a:solidFill>
              </a:defRPr>
            </a:lvl8pPr>
            <a:lvl9pPr marL="0" indent="0" algn="l">
              <a:spcBef>
                <a:spcPts val="300"/>
              </a:spcBef>
              <a:spcAft>
                <a:spcPts val="0"/>
              </a:spcAft>
              <a:buNone/>
              <a:defRPr sz="2000">
                <a:solidFill>
                  <a:schemeClr val="accent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8" name="Text Placeholder 2">
            <a:extLst>
              <a:ext uri="{FF2B5EF4-FFF2-40B4-BE49-F238E27FC236}">
                <a16:creationId xmlns:a16="http://schemas.microsoft.com/office/drawing/2014/main" id="{DB858D5A-D318-4F66-B774-F5ABF4E67017}"/>
              </a:ext>
            </a:extLst>
          </p:cNvPr>
          <p:cNvSpPr>
            <a:spLocks noGrp="1"/>
          </p:cNvSpPr>
          <p:nvPr>
            <p:ph type="body" sz="quarter" idx="39"/>
          </p:nvPr>
        </p:nvSpPr>
        <p:spPr>
          <a:xfrm>
            <a:off x="462000" y="4473000"/>
            <a:ext cx="3636000" cy="1404000"/>
          </a:xfrm>
        </p:spPr>
        <p:txBody>
          <a:bodyPr>
            <a:noAutofit/>
          </a:bodyPr>
          <a:lstStyle>
            <a:lvl1pPr marL="0" indent="0" algn="l">
              <a:spcBef>
                <a:spcPts val="300"/>
              </a:spcBef>
              <a:spcAft>
                <a:spcPts val="0"/>
              </a:spcAft>
              <a:buNone/>
              <a:defRPr sz="2400">
                <a:solidFill>
                  <a:schemeClr val="accent2"/>
                </a:solidFill>
              </a:defRPr>
            </a:lvl1pPr>
            <a:lvl2pPr marL="0" indent="0" algn="l">
              <a:spcBef>
                <a:spcPts val="300"/>
              </a:spcBef>
              <a:spcAft>
                <a:spcPts val="0"/>
              </a:spcAft>
              <a:buNone/>
              <a:defRPr sz="2000">
                <a:solidFill>
                  <a:schemeClr val="accent2"/>
                </a:solidFill>
              </a:defRPr>
            </a:lvl2pPr>
            <a:lvl3pPr marL="0" indent="0" algn="l">
              <a:spcBef>
                <a:spcPts val="300"/>
              </a:spcBef>
              <a:spcAft>
                <a:spcPts val="0"/>
              </a:spcAft>
              <a:buNone/>
              <a:defRPr sz="2000">
                <a:solidFill>
                  <a:schemeClr val="accent2"/>
                </a:solidFill>
              </a:defRPr>
            </a:lvl3pPr>
            <a:lvl4pPr marL="0" indent="0" algn="l">
              <a:spcBef>
                <a:spcPts val="300"/>
              </a:spcBef>
              <a:spcAft>
                <a:spcPts val="0"/>
              </a:spcAft>
              <a:buNone/>
              <a:defRPr sz="2000">
                <a:solidFill>
                  <a:schemeClr val="accent2"/>
                </a:solidFill>
              </a:defRPr>
            </a:lvl4pPr>
            <a:lvl5pPr marL="0" indent="0" algn="l">
              <a:spcBef>
                <a:spcPts val="300"/>
              </a:spcBef>
              <a:spcAft>
                <a:spcPts val="0"/>
              </a:spcAft>
              <a:buNone/>
              <a:defRPr sz="2000">
                <a:solidFill>
                  <a:schemeClr val="accent2"/>
                </a:solidFill>
              </a:defRPr>
            </a:lvl5pPr>
            <a:lvl6pPr marL="0" indent="0" algn="l">
              <a:spcBef>
                <a:spcPts val="300"/>
              </a:spcBef>
              <a:spcAft>
                <a:spcPts val="0"/>
              </a:spcAft>
              <a:buNone/>
              <a:defRPr sz="2000">
                <a:solidFill>
                  <a:schemeClr val="accent2"/>
                </a:solidFill>
              </a:defRPr>
            </a:lvl6pPr>
            <a:lvl7pPr marL="0" indent="0" algn="l">
              <a:spcBef>
                <a:spcPts val="300"/>
              </a:spcBef>
              <a:spcAft>
                <a:spcPts val="0"/>
              </a:spcAft>
              <a:buNone/>
              <a:defRPr sz="2000">
                <a:solidFill>
                  <a:schemeClr val="accent2"/>
                </a:solidFill>
              </a:defRPr>
            </a:lvl7pPr>
            <a:lvl8pPr marL="0" indent="0" algn="l">
              <a:spcBef>
                <a:spcPts val="300"/>
              </a:spcBef>
              <a:spcAft>
                <a:spcPts val="0"/>
              </a:spcAft>
              <a:buNone/>
              <a:defRPr sz="2000">
                <a:solidFill>
                  <a:schemeClr val="accent2"/>
                </a:solidFill>
              </a:defRPr>
            </a:lvl8pPr>
            <a:lvl9pPr marL="0" indent="0" algn="l">
              <a:spcBef>
                <a:spcPts val="300"/>
              </a:spcBef>
              <a:spcAft>
                <a:spcPts val="0"/>
              </a:spcAft>
              <a:buNone/>
              <a:defRPr sz="2000">
                <a:solidFill>
                  <a:schemeClr val="accent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7">
            <a:extLst>
              <a:ext uri="{FF2B5EF4-FFF2-40B4-BE49-F238E27FC236}">
                <a16:creationId xmlns:a16="http://schemas.microsoft.com/office/drawing/2014/main" id="{A32B9CC9-B179-4D46-A6E6-EDEB3306E248}"/>
              </a:ext>
            </a:extLst>
          </p:cNvPr>
          <p:cNvSpPr>
            <a:spLocks noGrp="1"/>
          </p:cNvSpPr>
          <p:nvPr>
            <p:ph type="title"/>
          </p:nvPr>
        </p:nvSpPr>
        <p:spPr>
          <a:xfrm>
            <a:off x="460375" y="364331"/>
            <a:ext cx="11268000" cy="581698"/>
          </a:xfrm>
        </p:spPr>
        <p:txBody>
          <a:bodyPr/>
          <a:lstStyle/>
          <a:p>
            <a:r>
              <a:rPr lang="en-US"/>
              <a:t>Click to edit Master title style</a:t>
            </a:r>
            <a:endParaRPr lang="en-GB"/>
          </a:p>
        </p:txBody>
      </p:sp>
      <p:sp>
        <p:nvSpPr>
          <p:cNvPr id="24" name="Text Placeholder 9">
            <a:extLst>
              <a:ext uri="{FF2B5EF4-FFF2-40B4-BE49-F238E27FC236}">
                <a16:creationId xmlns:a16="http://schemas.microsoft.com/office/drawing/2014/main" id="{B69587F3-5302-44A7-B87C-A600C8C2DBF2}"/>
              </a:ext>
            </a:extLst>
          </p:cNvPr>
          <p:cNvSpPr>
            <a:spLocks noGrp="1"/>
          </p:cNvSpPr>
          <p:nvPr>
            <p:ph type="body" sz="quarter" idx="13" hasCustomPrompt="1"/>
          </p:nvPr>
        </p:nvSpPr>
        <p:spPr>
          <a:xfrm>
            <a:off x="462000" y="1305000"/>
            <a:ext cx="612000" cy="612000"/>
          </a:xfrm>
          <a:prstGeom prst="ellipse">
            <a:avLst/>
          </a:prstGeom>
          <a:solidFill>
            <a:schemeClr val="accent4"/>
          </a:solidFill>
        </p:spPr>
        <p:txBody>
          <a:bodyPr anchor="ctr">
            <a:noAutofit/>
          </a:bodyPr>
          <a:lstStyle>
            <a:lvl1pPr marL="0" indent="0" algn="ctr">
              <a:spcBef>
                <a:spcPts val="0"/>
              </a:spcBef>
              <a:spcAft>
                <a:spcPts val="0"/>
              </a:spcAft>
              <a:buFont typeface="Arial" panose="020B0604020202020204" pitchFamily="34" charset="0"/>
              <a:buNone/>
              <a:defRPr sz="2600" b="1">
                <a:solidFill>
                  <a:schemeClr val="bg1"/>
                </a:solidFill>
              </a:defRPr>
            </a:lvl1pPr>
            <a:lvl2pPr marL="0" indent="0" algn="ctr">
              <a:spcBef>
                <a:spcPts val="0"/>
              </a:spcBef>
              <a:spcAft>
                <a:spcPts val="0"/>
              </a:spcAft>
              <a:buNone/>
              <a:defRPr sz="2600">
                <a:solidFill>
                  <a:schemeClr val="bg1"/>
                </a:solidFill>
              </a:defRPr>
            </a:lvl2pPr>
            <a:lvl3pPr marL="0" indent="0" algn="ctr">
              <a:spcBef>
                <a:spcPts val="0"/>
              </a:spcBef>
              <a:spcAft>
                <a:spcPts val="0"/>
              </a:spcAft>
              <a:buNone/>
              <a:defRPr sz="2600">
                <a:solidFill>
                  <a:schemeClr val="bg1"/>
                </a:solidFill>
              </a:defRPr>
            </a:lvl3pPr>
            <a:lvl4pPr marL="0" indent="0" algn="ctr">
              <a:spcBef>
                <a:spcPts val="0"/>
              </a:spcBef>
              <a:spcAft>
                <a:spcPts val="0"/>
              </a:spcAft>
              <a:buNone/>
              <a:defRPr sz="2600">
                <a:solidFill>
                  <a:schemeClr val="bg1"/>
                </a:solidFill>
              </a:defRPr>
            </a:lvl4pPr>
            <a:lvl5pPr marL="0" indent="0" algn="ctr">
              <a:spcBef>
                <a:spcPts val="0"/>
              </a:spcBef>
              <a:spcAft>
                <a:spcPts val="0"/>
              </a:spcAft>
              <a:buNone/>
              <a:defRPr sz="2600">
                <a:solidFill>
                  <a:schemeClr val="bg1"/>
                </a:solidFill>
              </a:defRPr>
            </a:lvl5pPr>
            <a:lvl6pPr marL="0" indent="0" algn="ctr">
              <a:spcBef>
                <a:spcPts val="0"/>
              </a:spcBef>
              <a:spcAft>
                <a:spcPts val="0"/>
              </a:spcAft>
              <a:buNone/>
              <a:defRPr sz="2600">
                <a:solidFill>
                  <a:schemeClr val="bg1"/>
                </a:solidFill>
              </a:defRPr>
            </a:lvl6pPr>
            <a:lvl7pPr marL="0" indent="0" algn="ctr">
              <a:spcBef>
                <a:spcPts val="0"/>
              </a:spcBef>
              <a:spcAft>
                <a:spcPts val="0"/>
              </a:spcAft>
              <a:buNone/>
              <a:defRPr sz="2600">
                <a:solidFill>
                  <a:schemeClr val="bg1"/>
                </a:solidFill>
              </a:defRPr>
            </a:lvl7pPr>
            <a:lvl8pPr marL="0" indent="0" algn="ctr">
              <a:spcBef>
                <a:spcPts val="0"/>
              </a:spcBef>
              <a:spcAft>
                <a:spcPts val="0"/>
              </a:spcAft>
              <a:buNone/>
              <a:defRPr sz="2600">
                <a:solidFill>
                  <a:schemeClr val="bg1"/>
                </a:solidFill>
              </a:defRPr>
            </a:lvl8pPr>
            <a:lvl9pPr marL="0" indent="0" algn="ctr">
              <a:spcBef>
                <a:spcPts val="0"/>
              </a:spcBef>
              <a:spcAft>
                <a:spcPts val="0"/>
              </a:spcAft>
              <a:buNone/>
              <a:defRPr sz="2600">
                <a:solidFill>
                  <a:schemeClr val="bg1"/>
                </a:solidFill>
              </a:defRPr>
            </a:lvl9pPr>
          </a:lstStyle>
          <a:p>
            <a:pPr lvl="0"/>
            <a:r>
              <a:rPr lang="en-US" noProof="0" dirty="0"/>
              <a:t>#</a:t>
            </a:r>
          </a:p>
        </p:txBody>
      </p:sp>
      <p:sp>
        <p:nvSpPr>
          <p:cNvPr id="45" name="Text Placeholder 9">
            <a:extLst>
              <a:ext uri="{FF2B5EF4-FFF2-40B4-BE49-F238E27FC236}">
                <a16:creationId xmlns:a16="http://schemas.microsoft.com/office/drawing/2014/main" id="{E5543384-4D18-4B7E-9EFC-0A8A924479EE}"/>
              </a:ext>
            </a:extLst>
          </p:cNvPr>
          <p:cNvSpPr>
            <a:spLocks noGrp="1"/>
          </p:cNvSpPr>
          <p:nvPr>
            <p:ph type="body" sz="quarter" idx="46" hasCustomPrompt="1"/>
          </p:nvPr>
        </p:nvSpPr>
        <p:spPr>
          <a:xfrm>
            <a:off x="462000" y="3681000"/>
            <a:ext cx="612000" cy="612000"/>
          </a:xfrm>
          <a:prstGeom prst="ellipse">
            <a:avLst/>
          </a:prstGeom>
          <a:solidFill>
            <a:schemeClr val="accent4"/>
          </a:solidFill>
        </p:spPr>
        <p:txBody>
          <a:bodyPr anchor="ctr">
            <a:noAutofit/>
          </a:bodyPr>
          <a:lstStyle>
            <a:lvl1pPr marL="0" indent="0" algn="ctr">
              <a:spcBef>
                <a:spcPts val="0"/>
              </a:spcBef>
              <a:spcAft>
                <a:spcPts val="0"/>
              </a:spcAft>
              <a:buFont typeface="Arial" panose="020B0604020202020204" pitchFamily="34" charset="0"/>
              <a:buNone/>
              <a:defRPr sz="2600" b="1">
                <a:solidFill>
                  <a:schemeClr val="bg1"/>
                </a:solidFill>
              </a:defRPr>
            </a:lvl1pPr>
            <a:lvl2pPr marL="0" indent="0" algn="ctr">
              <a:spcBef>
                <a:spcPts val="0"/>
              </a:spcBef>
              <a:spcAft>
                <a:spcPts val="0"/>
              </a:spcAft>
              <a:buNone/>
              <a:defRPr sz="2600">
                <a:solidFill>
                  <a:schemeClr val="bg1"/>
                </a:solidFill>
              </a:defRPr>
            </a:lvl2pPr>
            <a:lvl3pPr marL="0" indent="0" algn="ctr">
              <a:spcBef>
                <a:spcPts val="0"/>
              </a:spcBef>
              <a:spcAft>
                <a:spcPts val="0"/>
              </a:spcAft>
              <a:buNone/>
              <a:defRPr sz="2600">
                <a:solidFill>
                  <a:schemeClr val="bg1"/>
                </a:solidFill>
              </a:defRPr>
            </a:lvl3pPr>
            <a:lvl4pPr marL="0" indent="0" algn="ctr">
              <a:spcBef>
                <a:spcPts val="0"/>
              </a:spcBef>
              <a:spcAft>
                <a:spcPts val="0"/>
              </a:spcAft>
              <a:buNone/>
              <a:defRPr sz="2600">
                <a:solidFill>
                  <a:schemeClr val="bg1"/>
                </a:solidFill>
              </a:defRPr>
            </a:lvl4pPr>
            <a:lvl5pPr marL="0" indent="0" algn="ctr">
              <a:spcBef>
                <a:spcPts val="0"/>
              </a:spcBef>
              <a:spcAft>
                <a:spcPts val="0"/>
              </a:spcAft>
              <a:buNone/>
              <a:defRPr sz="2600">
                <a:solidFill>
                  <a:schemeClr val="bg1"/>
                </a:solidFill>
              </a:defRPr>
            </a:lvl5pPr>
            <a:lvl6pPr marL="0" indent="0" algn="ctr">
              <a:spcBef>
                <a:spcPts val="0"/>
              </a:spcBef>
              <a:spcAft>
                <a:spcPts val="0"/>
              </a:spcAft>
              <a:buNone/>
              <a:defRPr sz="2600">
                <a:solidFill>
                  <a:schemeClr val="bg1"/>
                </a:solidFill>
              </a:defRPr>
            </a:lvl6pPr>
            <a:lvl7pPr marL="0" indent="0" algn="ctr">
              <a:spcBef>
                <a:spcPts val="0"/>
              </a:spcBef>
              <a:spcAft>
                <a:spcPts val="0"/>
              </a:spcAft>
              <a:buNone/>
              <a:defRPr sz="2600">
                <a:solidFill>
                  <a:schemeClr val="bg1"/>
                </a:solidFill>
              </a:defRPr>
            </a:lvl7pPr>
            <a:lvl8pPr marL="0" indent="0" algn="ctr">
              <a:spcBef>
                <a:spcPts val="0"/>
              </a:spcBef>
              <a:spcAft>
                <a:spcPts val="0"/>
              </a:spcAft>
              <a:buNone/>
              <a:defRPr sz="2600">
                <a:solidFill>
                  <a:schemeClr val="bg1"/>
                </a:solidFill>
              </a:defRPr>
            </a:lvl8pPr>
            <a:lvl9pPr marL="0" indent="0" algn="ctr">
              <a:spcBef>
                <a:spcPts val="0"/>
              </a:spcBef>
              <a:spcAft>
                <a:spcPts val="0"/>
              </a:spcAft>
              <a:buNone/>
              <a:defRPr sz="2600">
                <a:solidFill>
                  <a:schemeClr val="bg1"/>
                </a:solidFill>
              </a:defRPr>
            </a:lvl9pPr>
          </a:lstStyle>
          <a:p>
            <a:pPr lvl="0"/>
            <a:r>
              <a:rPr lang="en-US" noProof="0" dirty="0"/>
              <a:t>#</a:t>
            </a:r>
          </a:p>
        </p:txBody>
      </p:sp>
      <p:sp>
        <p:nvSpPr>
          <p:cNvPr id="2" name="Slide Number Placeholder 1">
            <a:extLst>
              <a:ext uri="{FF2B5EF4-FFF2-40B4-BE49-F238E27FC236}">
                <a16:creationId xmlns:a16="http://schemas.microsoft.com/office/drawing/2014/main" id="{9FBAF783-1DD1-40D5-ADBC-8450D1DA5D5A}"/>
              </a:ext>
            </a:extLst>
          </p:cNvPr>
          <p:cNvSpPr>
            <a:spLocks noGrp="1"/>
          </p:cNvSpPr>
          <p:nvPr>
            <p:ph type="sldNum" sz="quarter" idx="47"/>
          </p:nvPr>
        </p:nvSpPr>
        <p:spPr/>
        <p:txBody>
          <a:bodyPr/>
          <a:lstStyle/>
          <a:p>
            <a:fld id="{F01BB1D5-A67E-4A6E-9F0E-8044DFA6F129}" type="slidenum">
              <a:rPr lang="en-US" noProof="0"/>
              <a:pPr/>
              <a:t>‹#›</a:t>
            </a:fld>
            <a:endParaRPr lang="en-US" noProof="0" dirty="0"/>
          </a:p>
        </p:txBody>
      </p:sp>
      <p:grpSp>
        <p:nvGrpSpPr>
          <p:cNvPr id="25" name="Group 26">
            <a:extLst>
              <a:ext uri="{FF2B5EF4-FFF2-40B4-BE49-F238E27FC236}">
                <a16:creationId xmlns:a16="http://schemas.microsoft.com/office/drawing/2014/main" id="{C75064F1-F2CA-43A9-86F6-671C6B6174FF}"/>
              </a:ext>
            </a:extLst>
          </p:cNvPr>
          <p:cNvGrpSpPr>
            <a:grpSpLocks noChangeAspect="1"/>
          </p:cNvGrpSpPr>
          <p:nvPr userDrawn="1"/>
        </p:nvGrpSpPr>
        <p:grpSpPr bwMode="auto">
          <a:xfrm>
            <a:off x="465046" y="6139714"/>
            <a:ext cx="2003881" cy="450000"/>
            <a:chOff x="0" y="2301"/>
            <a:chExt cx="7686" cy="1726"/>
          </a:xfrm>
        </p:grpSpPr>
        <p:sp>
          <p:nvSpPr>
            <p:cNvPr id="26" name="Freeform 27">
              <a:extLst>
                <a:ext uri="{FF2B5EF4-FFF2-40B4-BE49-F238E27FC236}">
                  <a16:creationId xmlns:a16="http://schemas.microsoft.com/office/drawing/2014/main" id="{E9ABEA84-E831-47C1-A84C-52411E0C07C9}"/>
                </a:ext>
              </a:extLst>
            </p:cNvPr>
            <p:cNvSpPr>
              <a:spLocks noEditPoints="1"/>
            </p:cNvSpPr>
            <p:nvPr/>
          </p:nvSpPr>
          <p:spPr bwMode="auto">
            <a:xfrm>
              <a:off x="5218" y="2301"/>
              <a:ext cx="1722" cy="1726"/>
            </a:xfrm>
            <a:custGeom>
              <a:avLst/>
              <a:gdLst>
                <a:gd name="T0" fmla="*/ 1560 w 3121"/>
                <a:gd name="T1" fmla="*/ 505 h 3120"/>
                <a:gd name="T2" fmla="*/ 1560 w 3121"/>
                <a:gd name="T3" fmla="*/ 505 h 3120"/>
                <a:gd name="T4" fmla="*/ 507 w 3121"/>
                <a:gd name="T5" fmla="*/ 1559 h 3120"/>
                <a:gd name="T6" fmla="*/ 1560 w 3121"/>
                <a:gd name="T7" fmla="*/ 2613 h 3120"/>
                <a:gd name="T8" fmla="*/ 2614 w 3121"/>
                <a:gd name="T9" fmla="*/ 1559 h 3120"/>
                <a:gd name="T10" fmla="*/ 1560 w 3121"/>
                <a:gd name="T11" fmla="*/ 505 h 3120"/>
                <a:gd name="T12" fmla="*/ 1560 w 3121"/>
                <a:gd name="T13" fmla="*/ 3120 h 3120"/>
                <a:gd name="T14" fmla="*/ 1560 w 3121"/>
                <a:gd name="T15" fmla="*/ 3120 h 3120"/>
                <a:gd name="T16" fmla="*/ 0 w 3121"/>
                <a:gd name="T17" fmla="*/ 1559 h 3120"/>
                <a:gd name="T18" fmla="*/ 1560 w 3121"/>
                <a:gd name="T19" fmla="*/ 0 h 3120"/>
                <a:gd name="T20" fmla="*/ 3121 w 3121"/>
                <a:gd name="T21" fmla="*/ 1559 h 3120"/>
                <a:gd name="T22" fmla="*/ 1560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0" y="505"/>
                  </a:moveTo>
                  <a:lnTo>
                    <a:pt x="1560" y="505"/>
                  </a:lnTo>
                  <a:cubicBezTo>
                    <a:pt x="979" y="505"/>
                    <a:pt x="507" y="978"/>
                    <a:pt x="507" y="1559"/>
                  </a:cubicBezTo>
                  <a:cubicBezTo>
                    <a:pt x="507" y="2140"/>
                    <a:pt x="979" y="2613"/>
                    <a:pt x="1560" y="2613"/>
                  </a:cubicBezTo>
                  <a:cubicBezTo>
                    <a:pt x="2141" y="2613"/>
                    <a:pt x="2614" y="2140"/>
                    <a:pt x="2614" y="1559"/>
                  </a:cubicBezTo>
                  <a:cubicBezTo>
                    <a:pt x="2614" y="978"/>
                    <a:pt x="2141" y="505"/>
                    <a:pt x="1560" y="505"/>
                  </a:cubicBezTo>
                  <a:close/>
                  <a:moveTo>
                    <a:pt x="1560" y="3120"/>
                  </a:moveTo>
                  <a:lnTo>
                    <a:pt x="1560" y="3120"/>
                  </a:lnTo>
                  <a:cubicBezTo>
                    <a:pt x="700" y="3120"/>
                    <a:pt x="0" y="2419"/>
                    <a:pt x="0" y="1559"/>
                  </a:cubicBezTo>
                  <a:cubicBezTo>
                    <a:pt x="0" y="699"/>
                    <a:pt x="700" y="0"/>
                    <a:pt x="1560" y="0"/>
                  </a:cubicBezTo>
                  <a:cubicBezTo>
                    <a:pt x="2421" y="0"/>
                    <a:pt x="3121" y="699"/>
                    <a:pt x="3121" y="1559"/>
                  </a:cubicBezTo>
                  <a:cubicBezTo>
                    <a:pt x="3121" y="2419"/>
                    <a:pt x="2421" y="3120"/>
                    <a:pt x="1560"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7" name="Freeform 28">
              <a:extLst>
                <a:ext uri="{FF2B5EF4-FFF2-40B4-BE49-F238E27FC236}">
                  <a16:creationId xmlns:a16="http://schemas.microsoft.com/office/drawing/2014/main" id="{CC0E85E0-D6B2-4E5D-8E3F-7303FA8C40BF}"/>
                </a:ext>
              </a:extLst>
            </p:cNvPr>
            <p:cNvSpPr>
              <a:spLocks noEditPoints="1"/>
            </p:cNvSpPr>
            <p:nvPr/>
          </p:nvSpPr>
          <p:spPr bwMode="auto">
            <a:xfrm>
              <a:off x="1473" y="2302"/>
              <a:ext cx="1723" cy="1725"/>
            </a:xfrm>
            <a:custGeom>
              <a:avLst/>
              <a:gdLst>
                <a:gd name="T0" fmla="*/ 1561 w 3121"/>
                <a:gd name="T1" fmla="*/ 505 h 3120"/>
                <a:gd name="T2" fmla="*/ 1561 w 3121"/>
                <a:gd name="T3" fmla="*/ 505 h 3120"/>
                <a:gd name="T4" fmla="*/ 507 w 3121"/>
                <a:gd name="T5" fmla="*/ 1559 h 3120"/>
                <a:gd name="T6" fmla="*/ 1561 w 3121"/>
                <a:gd name="T7" fmla="*/ 2613 h 3120"/>
                <a:gd name="T8" fmla="*/ 2615 w 3121"/>
                <a:gd name="T9" fmla="*/ 1559 h 3120"/>
                <a:gd name="T10" fmla="*/ 1561 w 3121"/>
                <a:gd name="T11" fmla="*/ 505 h 3120"/>
                <a:gd name="T12" fmla="*/ 1561 w 3121"/>
                <a:gd name="T13" fmla="*/ 3120 h 3120"/>
                <a:gd name="T14" fmla="*/ 1561 w 3121"/>
                <a:gd name="T15" fmla="*/ 3120 h 3120"/>
                <a:gd name="T16" fmla="*/ 0 w 3121"/>
                <a:gd name="T17" fmla="*/ 1559 h 3120"/>
                <a:gd name="T18" fmla="*/ 1561 w 3121"/>
                <a:gd name="T19" fmla="*/ 0 h 3120"/>
                <a:gd name="T20" fmla="*/ 3121 w 3121"/>
                <a:gd name="T21" fmla="*/ 1559 h 3120"/>
                <a:gd name="T22" fmla="*/ 1561 w 3121"/>
                <a:gd name="T23" fmla="*/ 312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1" h="3120">
                  <a:moveTo>
                    <a:pt x="1561" y="505"/>
                  </a:moveTo>
                  <a:lnTo>
                    <a:pt x="1561" y="505"/>
                  </a:lnTo>
                  <a:cubicBezTo>
                    <a:pt x="980" y="505"/>
                    <a:pt x="507" y="978"/>
                    <a:pt x="507" y="1559"/>
                  </a:cubicBezTo>
                  <a:cubicBezTo>
                    <a:pt x="507" y="2140"/>
                    <a:pt x="980" y="2613"/>
                    <a:pt x="1561" y="2613"/>
                  </a:cubicBezTo>
                  <a:cubicBezTo>
                    <a:pt x="2142" y="2613"/>
                    <a:pt x="2615" y="2140"/>
                    <a:pt x="2615" y="1559"/>
                  </a:cubicBezTo>
                  <a:cubicBezTo>
                    <a:pt x="2615" y="978"/>
                    <a:pt x="2142" y="505"/>
                    <a:pt x="1561" y="505"/>
                  </a:cubicBezTo>
                  <a:close/>
                  <a:moveTo>
                    <a:pt x="1561" y="3120"/>
                  </a:moveTo>
                  <a:lnTo>
                    <a:pt x="1561" y="3120"/>
                  </a:lnTo>
                  <a:cubicBezTo>
                    <a:pt x="700" y="3120"/>
                    <a:pt x="0" y="2419"/>
                    <a:pt x="0" y="1559"/>
                  </a:cubicBezTo>
                  <a:cubicBezTo>
                    <a:pt x="0" y="699"/>
                    <a:pt x="700" y="0"/>
                    <a:pt x="1561" y="0"/>
                  </a:cubicBezTo>
                  <a:cubicBezTo>
                    <a:pt x="2421" y="0"/>
                    <a:pt x="3121" y="699"/>
                    <a:pt x="3121" y="1559"/>
                  </a:cubicBezTo>
                  <a:cubicBezTo>
                    <a:pt x="3121" y="2419"/>
                    <a:pt x="2421" y="3120"/>
                    <a:pt x="1561" y="312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Freeform 30">
              <a:extLst>
                <a:ext uri="{FF2B5EF4-FFF2-40B4-BE49-F238E27FC236}">
                  <a16:creationId xmlns:a16="http://schemas.microsoft.com/office/drawing/2014/main" id="{91681DF3-35BA-4B4E-9060-958D739CAADB}"/>
                </a:ext>
              </a:extLst>
            </p:cNvPr>
            <p:cNvSpPr>
              <a:spLocks/>
            </p:cNvSpPr>
            <p:nvPr/>
          </p:nvSpPr>
          <p:spPr bwMode="auto">
            <a:xfrm>
              <a:off x="0" y="2731"/>
              <a:ext cx="7686" cy="921"/>
            </a:xfrm>
            <a:custGeom>
              <a:avLst/>
              <a:gdLst>
                <a:gd name="T0" fmla="*/ 13929 w 13929"/>
                <a:gd name="T1" fmla="*/ 824 h 1665"/>
                <a:gd name="T2" fmla="*/ 13929 w 13929"/>
                <a:gd name="T3" fmla="*/ 824 h 1665"/>
                <a:gd name="T4" fmla="*/ 13047 w 13929"/>
                <a:gd name="T5" fmla="*/ 0 h 1665"/>
                <a:gd name="T6" fmla="*/ 13047 w 13929"/>
                <a:gd name="T7" fmla="*/ 483 h 1665"/>
                <a:gd name="T8" fmla="*/ 0 w 13929"/>
                <a:gd name="T9" fmla="*/ 483 h 1665"/>
                <a:gd name="T10" fmla="*/ 0 w 13929"/>
                <a:gd name="T11" fmla="*/ 1205 h 1665"/>
                <a:gd name="T12" fmla="*/ 13051 w 13929"/>
                <a:gd name="T13" fmla="*/ 1205 h 1665"/>
                <a:gd name="T14" fmla="*/ 13047 w 13929"/>
                <a:gd name="T15" fmla="*/ 1665 h 1665"/>
                <a:gd name="T16" fmla="*/ 13929 w 13929"/>
                <a:gd name="T17" fmla="*/ 824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9" h="1665">
                  <a:moveTo>
                    <a:pt x="13929" y="824"/>
                  </a:moveTo>
                  <a:lnTo>
                    <a:pt x="13929" y="824"/>
                  </a:lnTo>
                  <a:lnTo>
                    <a:pt x="13047" y="0"/>
                  </a:lnTo>
                  <a:lnTo>
                    <a:pt x="13047" y="483"/>
                  </a:lnTo>
                  <a:lnTo>
                    <a:pt x="0" y="483"/>
                  </a:lnTo>
                  <a:lnTo>
                    <a:pt x="0" y="1205"/>
                  </a:lnTo>
                  <a:lnTo>
                    <a:pt x="13051" y="1205"/>
                  </a:lnTo>
                  <a:cubicBezTo>
                    <a:pt x="13049" y="1451"/>
                    <a:pt x="13047" y="1665"/>
                    <a:pt x="13047" y="1665"/>
                  </a:cubicBezTo>
                  <a:lnTo>
                    <a:pt x="13929" y="824"/>
                  </a:lnTo>
                  <a:close/>
                </a:path>
              </a:pathLst>
            </a:custGeom>
            <a:solidFill>
              <a:srgbClr val="005D7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Freeform 31">
              <a:extLst>
                <a:ext uri="{FF2B5EF4-FFF2-40B4-BE49-F238E27FC236}">
                  <a16:creationId xmlns:a16="http://schemas.microsoft.com/office/drawing/2014/main" id="{613BBCAE-578E-4B06-990A-B1E772A95745}"/>
                </a:ext>
              </a:extLst>
            </p:cNvPr>
            <p:cNvSpPr>
              <a:spLocks/>
            </p:cNvSpPr>
            <p:nvPr/>
          </p:nvSpPr>
          <p:spPr bwMode="auto">
            <a:xfrm>
              <a:off x="3979" y="2315"/>
              <a:ext cx="1143" cy="1696"/>
            </a:xfrm>
            <a:custGeom>
              <a:avLst/>
              <a:gdLst>
                <a:gd name="T0" fmla="*/ 636 w 2071"/>
                <a:gd name="T1" fmla="*/ 1130 h 3065"/>
                <a:gd name="T2" fmla="*/ 636 w 2071"/>
                <a:gd name="T3" fmla="*/ 1130 h 3065"/>
                <a:gd name="T4" fmla="*/ 81 w 2071"/>
                <a:gd name="T5" fmla="*/ 1130 h 3065"/>
                <a:gd name="T6" fmla="*/ 385 w 2071"/>
                <a:gd name="T7" fmla="*/ 278 h 3065"/>
                <a:gd name="T8" fmla="*/ 1108 w 2071"/>
                <a:gd name="T9" fmla="*/ 0 h 3065"/>
                <a:gd name="T10" fmla="*/ 1588 w 2071"/>
                <a:gd name="T11" fmla="*/ 115 h 3065"/>
                <a:gd name="T12" fmla="*/ 1922 w 2071"/>
                <a:gd name="T13" fmla="*/ 447 h 3065"/>
                <a:gd name="T14" fmla="*/ 2047 w 2071"/>
                <a:gd name="T15" fmla="*/ 887 h 3065"/>
                <a:gd name="T16" fmla="*/ 1895 w 2071"/>
                <a:gd name="T17" fmla="*/ 1460 h 3065"/>
                <a:gd name="T18" fmla="*/ 1341 w 2071"/>
                <a:gd name="T19" fmla="*/ 2185 h 3065"/>
                <a:gd name="T20" fmla="*/ 1006 w 2071"/>
                <a:gd name="T21" fmla="*/ 2539 h 3065"/>
                <a:gd name="T22" fmla="*/ 2071 w 2071"/>
                <a:gd name="T23" fmla="*/ 2539 h 3065"/>
                <a:gd name="T24" fmla="*/ 2071 w 2071"/>
                <a:gd name="T25" fmla="*/ 3065 h 3065"/>
                <a:gd name="T26" fmla="*/ 0 w 2071"/>
                <a:gd name="T27" fmla="*/ 3065 h 3065"/>
                <a:gd name="T28" fmla="*/ 0 w 2071"/>
                <a:gd name="T29" fmla="*/ 2793 h 3065"/>
                <a:gd name="T30" fmla="*/ 925 w 2071"/>
                <a:gd name="T31" fmla="*/ 1850 h 3065"/>
                <a:gd name="T32" fmla="*/ 1371 w 2071"/>
                <a:gd name="T33" fmla="*/ 1304 h 3065"/>
                <a:gd name="T34" fmla="*/ 1482 w 2071"/>
                <a:gd name="T35" fmla="*/ 931 h 3065"/>
                <a:gd name="T36" fmla="*/ 1367 w 2071"/>
                <a:gd name="T37" fmla="*/ 646 h 3065"/>
                <a:gd name="T38" fmla="*/ 1071 w 2071"/>
                <a:gd name="T39" fmla="*/ 533 h 3065"/>
                <a:gd name="T40" fmla="*/ 766 w 2071"/>
                <a:gd name="T41" fmla="*/ 669 h 3065"/>
                <a:gd name="T42" fmla="*/ 636 w 2071"/>
                <a:gd name="T43" fmla="*/ 1130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1" h="3065">
                  <a:moveTo>
                    <a:pt x="636" y="1130"/>
                  </a:moveTo>
                  <a:lnTo>
                    <a:pt x="636" y="1130"/>
                  </a:lnTo>
                  <a:lnTo>
                    <a:pt x="81" y="1130"/>
                  </a:lnTo>
                  <a:cubicBezTo>
                    <a:pt x="96" y="807"/>
                    <a:pt x="197" y="463"/>
                    <a:pt x="385" y="278"/>
                  </a:cubicBezTo>
                  <a:cubicBezTo>
                    <a:pt x="573" y="93"/>
                    <a:pt x="814" y="0"/>
                    <a:pt x="1108" y="0"/>
                  </a:cubicBezTo>
                  <a:cubicBezTo>
                    <a:pt x="1289" y="0"/>
                    <a:pt x="1449" y="39"/>
                    <a:pt x="1588" y="115"/>
                  </a:cubicBezTo>
                  <a:cubicBezTo>
                    <a:pt x="1727" y="192"/>
                    <a:pt x="1838" y="302"/>
                    <a:pt x="1922" y="447"/>
                  </a:cubicBezTo>
                  <a:cubicBezTo>
                    <a:pt x="2005" y="591"/>
                    <a:pt x="2047" y="737"/>
                    <a:pt x="2047" y="887"/>
                  </a:cubicBezTo>
                  <a:cubicBezTo>
                    <a:pt x="2047" y="1064"/>
                    <a:pt x="1996" y="1255"/>
                    <a:pt x="1895" y="1460"/>
                  </a:cubicBezTo>
                  <a:cubicBezTo>
                    <a:pt x="1794" y="1664"/>
                    <a:pt x="1609" y="1906"/>
                    <a:pt x="1341" y="2185"/>
                  </a:cubicBezTo>
                  <a:lnTo>
                    <a:pt x="1006" y="2539"/>
                  </a:lnTo>
                  <a:lnTo>
                    <a:pt x="2071" y="2539"/>
                  </a:lnTo>
                  <a:lnTo>
                    <a:pt x="2071" y="3065"/>
                  </a:lnTo>
                  <a:lnTo>
                    <a:pt x="0" y="3065"/>
                  </a:lnTo>
                  <a:lnTo>
                    <a:pt x="0" y="2793"/>
                  </a:lnTo>
                  <a:lnTo>
                    <a:pt x="925" y="1850"/>
                  </a:lnTo>
                  <a:cubicBezTo>
                    <a:pt x="1148" y="1624"/>
                    <a:pt x="1297" y="1442"/>
                    <a:pt x="1371" y="1304"/>
                  </a:cubicBezTo>
                  <a:cubicBezTo>
                    <a:pt x="1445" y="1167"/>
                    <a:pt x="1482" y="1042"/>
                    <a:pt x="1482" y="931"/>
                  </a:cubicBezTo>
                  <a:cubicBezTo>
                    <a:pt x="1482" y="816"/>
                    <a:pt x="1443" y="721"/>
                    <a:pt x="1367" y="646"/>
                  </a:cubicBezTo>
                  <a:cubicBezTo>
                    <a:pt x="1290" y="570"/>
                    <a:pt x="1192" y="533"/>
                    <a:pt x="1071" y="533"/>
                  </a:cubicBezTo>
                  <a:cubicBezTo>
                    <a:pt x="949" y="533"/>
                    <a:pt x="848" y="578"/>
                    <a:pt x="766" y="669"/>
                  </a:cubicBezTo>
                  <a:cubicBezTo>
                    <a:pt x="685" y="760"/>
                    <a:pt x="642" y="974"/>
                    <a:pt x="636"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Freeform 32">
              <a:extLst>
                <a:ext uri="{FF2B5EF4-FFF2-40B4-BE49-F238E27FC236}">
                  <a16:creationId xmlns:a16="http://schemas.microsoft.com/office/drawing/2014/main" id="{CD2ADF88-C3C7-4515-82DD-CB1E216FC786}"/>
                </a:ext>
              </a:extLst>
            </p:cNvPr>
            <p:cNvSpPr>
              <a:spLocks/>
            </p:cNvSpPr>
            <p:nvPr/>
          </p:nvSpPr>
          <p:spPr bwMode="auto">
            <a:xfrm>
              <a:off x="3480" y="3075"/>
              <a:ext cx="26" cy="253"/>
            </a:xfrm>
            <a:custGeom>
              <a:avLst/>
              <a:gdLst>
                <a:gd name="T0" fmla="*/ 0 w 46"/>
                <a:gd name="T1" fmla="*/ 0 h 458"/>
                <a:gd name="T2" fmla="*/ 0 w 46"/>
                <a:gd name="T3" fmla="*/ 0 h 458"/>
                <a:gd name="T4" fmla="*/ 46 w 46"/>
                <a:gd name="T5" fmla="*/ 0 h 458"/>
                <a:gd name="T6" fmla="*/ 46 w 46"/>
                <a:gd name="T7" fmla="*/ 458 h 458"/>
                <a:gd name="T8" fmla="*/ 0 w 46"/>
                <a:gd name="T9" fmla="*/ 458 h 458"/>
                <a:gd name="T10" fmla="*/ 0 w 46"/>
                <a:gd name="T11" fmla="*/ 0 h 458"/>
              </a:gdLst>
              <a:ahLst/>
              <a:cxnLst>
                <a:cxn ang="0">
                  <a:pos x="T0" y="T1"/>
                </a:cxn>
                <a:cxn ang="0">
                  <a:pos x="T2" y="T3"/>
                </a:cxn>
                <a:cxn ang="0">
                  <a:pos x="T4" y="T5"/>
                </a:cxn>
                <a:cxn ang="0">
                  <a:pos x="T6" y="T7"/>
                </a:cxn>
                <a:cxn ang="0">
                  <a:pos x="T8" y="T9"/>
                </a:cxn>
                <a:cxn ang="0">
                  <a:pos x="T10" y="T11"/>
                </a:cxn>
              </a:cxnLst>
              <a:rect l="0" t="0" r="r" b="b"/>
              <a:pathLst>
                <a:path w="46" h="458">
                  <a:moveTo>
                    <a:pt x="0" y="0"/>
                  </a:moveTo>
                  <a:lnTo>
                    <a:pt x="0" y="0"/>
                  </a:lnTo>
                  <a:lnTo>
                    <a:pt x="46" y="0"/>
                  </a:lnTo>
                  <a:lnTo>
                    <a:pt x="46" y="458"/>
                  </a:lnTo>
                  <a:lnTo>
                    <a:pt x="0" y="458"/>
                  </a:lnTo>
                  <a:lnTo>
                    <a:pt x="0" y="0"/>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Freeform 33">
              <a:extLst>
                <a:ext uri="{FF2B5EF4-FFF2-40B4-BE49-F238E27FC236}">
                  <a16:creationId xmlns:a16="http://schemas.microsoft.com/office/drawing/2014/main" id="{8AE373BE-D651-44DA-BD02-0A9B5F57A73E}"/>
                </a:ext>
              </a:extLst>
            </p:cNvPr>
            <p:cNvSpPr>
              <a:spLocks/>
            </p:cNvSpPr>
            <p:nvPr/>
          </p:nvSpPr>
          <p:spPr bwMode="auto">
            <a:xfrm>
              <a:off x="3569" y="3075"/>
              <a:ext cx="198" cy="253"/>
            </a:xfrm>
            <a:custGeom>
              <a:avLst/>
              <a:gdLst>
                <a:gd name="T0" fmla="*/ 0 w 360"/>
                <a:gd name="T1" fmla="*/ 458 h 458"/>
                <a:gd name="T2" fmla="*/ 0 w 360"/>
                <a:gd name="T3" fmla="*/ 458 h 458"/>
                <a:gd name="T4" fmla="*/ 0 w 360"/>
                <a:gd name="T5" fmla="*/ 0 h 458"/>
                <a:gd name="T6" fmla="*/ 10 w 360"/>
                <a:gd name="T7" fmla="*/ 0 h 458"/>
                <a:gd name="T8" fmla="*/ 315 w 360"/>
                <a:gd name="T9" fmla="*/ 351 h 458"/>
                <a:gd name="T10" fmla="*/ 315 w 360"/>
                <a:gd name="T11" fmla="*/ 0 h 458"/>
                <a:gd name="T12" fmla="*/ 360 w 360"/>
                <a:gd name="T13" fmla="*/ 0 h 458"/>
                <a:gd name="T14" fmla="*/ 360 w 360"/>
                <a:gd name="T15" fmla="*/ 458 h 458"/>
                <a:gd name="T16" fmla="*/ 350 w 360"/>
                <a:gd name="T17" fmla="*/ 458 h 458"/>
                <a:gd name="T18" fmla="*/ 47 w 360"/>
                <a:gd name="T19" fmla="*/ 111 h 458"/>
                <a:gd name="T20" fmla="*/ 47 w 360"/>
                <a:gd name="T21" fmla="*/ 458 h 458"/>
                <a:gd name="T22" fmla="*/ 0 w 360"/>
                <a:gd name="T23"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58">
                  <a:moveTo>
                    <a:pt x="0" y="458"/>
                  </a:moveTo>
                  <a:lnTo>
                    <a:pt x="0" y="458"/>
                  </a:lnTo>
                  <a:lnTo>
                    <a:pt x="0" y="0"/>
                  </a:lnTo>
                  <a:lnTo>
                    <a:pt x="10" y="0"/>
                  </a:lnTo>
                  <a:lnTo>
                    <a:pt x="315" y="351"/>
                  </a:lnTo>
                  <a:lnTo>
                    <a:pt x="315" y="0"/>
                  </a:lnTo>
                  <a:lnTo>
                    <a:pt x="360" y="0"/>
                  </a:lnTo>
                  <a:lnTo>
                    <a:pt x="360" y="458"/>
                  </a:lnTo>
                  <a:lnTo>
                    <a:pt x="350" y="458"/>
                  </a:lnTo>
                  <a:lnTo>
                    <a:pt x="47" y="111"/>
                  </a:lnTo>
                  <a:lnTo>
                    <a:pt x="47" y="458"/>
                  </a:lnTo>
                  <a:lnTo>
                    <a:pt x="0" y="458"/>
                  </a:ln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Freeform 29">
              <a:extLst>
                <a:ext uri="{FF2B5EF4-FFF2-40B4-BE49-F238E27FC236}">
                  <a16:creationId xmlns:a16="http://schemas.microsoft.com/office/drawing/2014/main" id="{7494103B-2864-45CB-B82F-45AB8436F039}"/>
                </a:ext>
              </a:extLst>
            </p:cNvPr>
            <p:cNvSpPr>
              <a:spLocks/>
            </p:cNvSpPr>
            <p:nvPr/>
          </p:nvSpPr>
          <p:spPr bwMode="auto">
            <a:xfrm>
              <a:off x="247" y="2315"/>
              <a:ext cx="1149" cy="1705"/>
            </a:xfrm>
            <a:custGeom>
              <a:avLst/>
              <a:gdLst>
                <a:gd name="T0" fmla="*/ 639 w 2082"/>
                <a:gd name="T1" fmla="*/ 1130 h 3082"/>
                <a:gd name="T2" fmla="*/ 639 w 2082"/>
                <a:gd name="T3" fmla="*/ 1130 h 3082"/>
                <a:gd name="T4" fmla="*/ 82 w 2082"/>
                <a:gd name="T5" fmla="*/ 1130 h 3082"/>
                <a:gd name="T6" fmla="*/ 387 w 2082"/>
                <a:gd name="T7" fmla="*/ 279 h 3082"/>
                <a:gd name="T8" fmla="*/ 1113 w 2082"/>
                <a:gd name="T9" fmla="*/ 0 h 3082"/>
                <a:gd name="T10" fmla="*/ 1597 w 2082"/>
                <a:gd name="T11" fmla="*/ 116 h 3082"/>
                <a:gd name="T12" fmla="*/ 1932 w 2082"/>
                <a:gd name="T13" fmla="*/ 449 h 3082"/>
                <a:gd name="T14" fmla="*/ 2057 w 2082"/>
                <a:gd name="T15" fmla="*/ 891 h 3082"/>
                <a:gd name="T16" fmla="*/ 1905 w 2082"/>
                <a:gd name="T17" fmla="*/ 1467 h 3082"/>
                <a:gd name="T18" fmla="*/ 1348 w 2082"/>
                <a:gd name="T19" fmla="*/ 2197 h 3082"/>
                <a:gd name="T20" fmla="*/ 1011 w 2082"/>
                <a:gd name="T21" fmla="*/ 2552 h 3082"/>
                <a:gd name="T22" fmla="*/ 2082 w 2082"/>
                <a:gd name="T23" fmla="*/ 2552 h 3082"/>
                <a:gd name="T24" fmla="*/ 2082 w 2082"/>
                <a:gd name="T25" fmla="*/ 3082 h 3082"/>
                <a:gd name="T26" fmla="*/ 0 w 2082"/>
                <a:gd name="T27" fmla="*/ 3082 h 3082"/>
                <a:gd name="T28" fmla="*/ 0 w 2082"/>
                <a:gd name="T29" fmla="*/ 2808 h 3082"/>
                <a:gd name="T30" fmla="*/ 930 w 2082"/>
                <a:gd name="T31" fmla="*/ 1860 h 3082"/>
                <a:gd name="T32" fmla="*/ 1378 w 2082"/>
                <a:gd name="T33" fmla="*/ 1311 h 3082"/>
                <a:gd name="T34" fmla="*/ 1489 w 2082"/>
                <a:gd name="T35" fmla="*/ 936 h 3082"/>
                <a:gd name="T36" fmla="*/ 1374 w 2082"/>
                <a:gd name="T37" fmla="*/ 649 h 3082"/>
                <a:gd name="T38" fmla="*/ 1077 w 2082"/>
                <a:gd name="T39" fmla="*/ 536 h 3082"/>
                <a:gd name="T40" fmla="*/ 770 w 2082"/>
                <a:gd name="T41" fmla="*/ 673 h 3082"/>
                <a:gd name="T42" fmla="*/ 639 w 2082"/>
                <a:gd name="T43" fmla="*/ 1130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2" h="3082">
                  <a:moveTo>
                    <a:pt x="639" y="1130"/>
                  </a:moveTo>
                  <a:lnTo>
                    <a:pt x="639" y="1130"/>
                  </a:lnTo>
                  <a:lnTo>
                    <a:pt x="82" y="1130"/>
                  </a:lnTo>
                  <a:cubicBezTo>
                    <a:pt x="97" y="805"/>
                    <a:pt x="198" y="465"/>
                    <a:pt x="387" y="279"/>
                  </a:cubicBezTo>
                  <a:cubicBezTo>
                    <a:pt x="576" y="93"/>
                    <a:pt x="818" y="0"/>
                    <a:pt x="1113" y="0"/>
                  </a:cubicBezTo>
                  <a:cubicBezTo>
                    <a:pt x="1296" y="0"/>
                    <a:pt x="1457" y="39"/>
                    <a:pt x="1597" y="116"/>
                  </a:cubicBezTo>
                  <a:cubicBezTo>
                    <a:pt x="1736" y="193"/>
                    <a:pt x="1848" y="304"/>
                    <a:pt x="1932" y="449"/>
                  </a:cubicBezTo>
                  <a:cubicBezTo>
                    <a:pt x="2016" y="594"/>
                    <a:pt x="2057" y="741"/>
                    <a:pt x="2057" y="891"/>
                  </a:cubicBezTo>
                  <a:cubicBezTo>
                    <a:pt x="2057" y="1070"/>
                    <a:pt x="2007" y="1262"/>
                    <a:pt x="1905" y="1467"/>
                  </a:cubicBezTo>
                  <a:cubicBezTo>
                    <a:pt x="1804" y="1673"/>
                    <a:pt x="1618" y="1916"/>
                    <a:pt x="1348" y="2197"/>
                  </a:cubicBezTo>
                  <a:lnTo>
                    <a:pt x="1011" y="2552"/>
                  </a:lnTo>
                  <a:lnTo>
                    <a:pt x="2082" y="2552"/>
                  </a:lnTo>
                  <a:lnTo>
                    <a:pt x="2082" y="3082"/>
                  </a:lnTo>
                  <a:lnTo>
                    <a:pt x="0" y="3082"/>
                  </a:lnTo>
                  <a:lnTo>
                    <a:pt x="0" y="2808"/>
                  </a:lnTo>
                  <a:lnTo>
                    <a:pt x="930" y="1860"/>
                  </a:lnTo>
                  <a:cubicBezTo>
                    <a:pt x="1154" y="1632"/>
                    <a:pt x="1304" y="1449"/>
                    <a:pt x="1378" y="1311"/>
                  </a:cubicBezTo>
                  <a:cubicBezTo>
                    <a:pt x="1452" y="1173"/>
                    <a:pt x="1489" y="1048"/>
                    <a:pt x="1489" y="936"/>
                  </a:cubicBezTo>
                  <a:cubicBezTo>
                    <a:pt x="1489" y="820"/>
                    <a:pt x="1451" y="725"/>
                    <a:pt x="1374" y="649"/>
                  </a:cubicBezTo>
                  <a:cubicBezTo>
                    <a:pt x="1297" y="574"/>
                    <a:pt x="1198" y="536"/>
                    <a:pt x="1077" y="536"/>
                  </a:cubicBezTo>
                  <a:cubicBezTo>
                    <a:pt x="954" y="536"/>
                    <a:pt x="852" y="581"/>
                    <a:pt x="770" y="673"/>
                  </a:cubicBezTo>
                  <a:cubicBezTo>
                    <a:pt x="688" y="764"/>
                    <a:pt x="645" y="973"/>
                    <a:pt x="639" y="1130"/>
                  </a:cubicBezTo>
                  <a:close/>
                </a:path>
              </a:pathLst>
            </a:custGeom>
            <a:solidFill>
              <a:srgbClr val="EBA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53719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5">
          <p15:clr>
            <a:srgbClr val="FBAE40"/>
          </p15:clr>
        </p15:guide>
        <p15:guide id="4" orient="horz" pos="822">
          <p15:clr>
            <a:srgbClr val="FBAE40"/>
          </p15:clr>
        </p15:guide>
        <p15:guide id="5" orient="horz" pos="3702">
          <p15:clr>
            <a:srgbClr val="FBAE40"/>
          </p15:clr>
        </p15:guide>
        <p15:guide id="6" pos="2583">
          <p15:clr>
            <a:srgbClr val="FBAE40"/>
          </p15:clr>
        </p15:guide>
        <p15:guide id="8" pos="4987">
          <p15:clr>
            <a:srgbClr val="FBAE40"/>
          </p15:clr>
        </p15:guide>
        <p15:guide id="9" pos="5099">
          <p15:clr>
            <a:srgbClr val="FBAE40"/>
          </p15:clr>
        </p15:guide>
        <p15:guide id="10" orient="horz" pos="1321">
          <p15:clr>
            <a:srgbClr val="FBAE40"/>
          </p15:clr>
        </p15:guide>
        <p15:guide id="11" orient="horz" pos="2205">
          <p15:clr>
            <a:srgbClr val="FBAE40"/>
          </p15:clr>
        </p15:guide>
        <p15:guide id="12" orient="horz" pos="2319">
          <p15:clr>
            <a:srgbClr val="FBAE40"/>
          </p15:clr>
        </p15:guide>
        <p15:guide id="13" orient="horz" pos="2704">
          <p15:clr>
            <a:srgbClr val="FBAE40"/>
          </p15:clr>
        </p15:guide>
        <p15:guide id="14" orient="horz" pos="2818">
          <p15:clr>
            <a:srgbClr val="FBAE40"/>
          </p15:clr>
        </p15:guide>
        <p15:guide id="15" orient="horz" pos="120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91FEA-1AB4-4747-A575-2902E543E481}"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47F8C-9355-4B7E-9B92-56B630639B4D}" type="slidenum">
              <a:rPr lang="en-US" smtClean="0"/>
              <a:t>‹#›</a:t>
            </a:fld>
            <a:endParaRPr lang="en-US"/>
          </a:p>
        </p:txBody>
      </p:sp>
    </p:spTree>
    <p:extLst>
      <p:ext uri="{BB962C8B-B14F-4D97-AF65-F5344CB8AC3E}">
        <p14:creationId xmlns:p14="http://schemas.microsoft.com/office/powerpoint/2010/main" val="38924973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91FEA-1AB4-4747-A575-2902E543E481}"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47F8C-9355-4B7E-9B92-56B630639B4D}" type="slidenum">
              <a:rPr lang="en-US" smtClean="0"/>
              <a:t>‹#›</a:t>
            </a:fld>
            <a:endParaRPr lang="en-US"/>
          </a:p>
        </p:txBody>
      </p:sp>
    </p:spTree>
    <p:extLst>
      <p:ext uri="{BB962C8B-B14F-4D97-AF65-F5344CB8AC3E}">
        <p14:creationId xmlns:p14="http://schemas.microsoft.com/office/powerpoint/2010/main" val="3855677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2/17/2022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115778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2/17/2022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882351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703246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1491FEA-1AB4-4747-A575-2902E543E481}"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47F8C-9355-4B7E-9B92-56B630639B4D}" type="slidenum">
              <a:rPr lang="en-US" smtClean="0"/>
              <a:t>‹#›</a:t>
            </a:fld>
            <a:endParaRPr lang="en-US"/>
          </a:p>
        </p:txBody>
      </p:sp>
    </p:spTree>
    <p:extLst>
      <p:ext uri="{BB962C8B-B14F-4D97-AF65-F5344CB8AC3E}">
        <p14:creationId xmlns:p14="http://schemas.microsoft.com/office/powerpoint/2010/main" val="136495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8D5FD4-6BED-4BBF-BB53-B409D3269D3E}"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131304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8D5FD4-6BED-4BBF-BB53-B409D3269D3E}"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08C2F-5A98-46A1-9EF8-1352AB7FA4A2}" type="slidenum">
              <a:rPr lang="en-US" smtClean="0"/>
              <a:t>‹#›</a:t>
            </a:fld>
            <a:endParaRPr lang="en-US"/>
          </a:p>
        </p:txBody>
      </p:sp>
    </p:spTree>
    <p:extLst>
      <p:ext uri="{BB962C8B-B14F-4D97-AF65-F5344CB8AC3E}">
        <p14:creationId xmlns:p14="http://schemas.microsoft.com/office/powerpoint/2010/main" val="210886293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10.xml"/><Relationship Id="rId4" Type="http://schemas.openxmlformats.org/officeDocument/2006/relationships/slideLayout" Target="../slideLayouts/slideLayout5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theme" Target="../theme/theme11.xml"/><Relationship Id="rId4" Type="http://schemas.openxmlformats.org/officeDocument/2006/relationships/slideLayout" Target="../slideLayouts/slideLayout5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theme" Target="../theme/theme1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78.xml"/><Relationship Id="rId1" Type="http://schemas.openxmlformats.org/officeDocument/2006/relationships/slideLayout" Target="../slideLayouts/slideLayout7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6.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8.xml"/><Relationship Id="rId4"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9.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BE451C3-0FF4-47C4-B829-773ADF60F88C}" type="datetimeFigureOut">
              <a:rPr lang="en-US" smtClean="0">
                <a:solidFill>
                  <a:prstClr val="black">
                    <a:tint val="75000"/>
                  </a:prstClr>
                </a:solidFill>
              </a:rPr>
              <a:pPr defTabSz="457200"/>
              <a:t>2/17/2022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217205215"/>
      </p:ext>
    </p:extLst>
  </p:cSld>
  <p:clrMap bg1="lt1" tx1="dk1" bg2="lt2" tx2="dk2" accent1="accent1" accent2="accent2" accent3="accent3" accent4="accent4" accent5="accent5" accent6="accent6" hlink="hlink" folHlink="folHlink"/>
  <p:sldLayoutIdLst>
    <p:sldLayoutId id="214748377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D8890-2FA9-4F9A-A1D8-727B522D3EB2}"/>
              </a:ext>
            </a:extLst>
          </p:cNvPr>
          <p:cNvSpPr>
            <a:spLocks noGrp="1"/>
          </p:cNvSpPr>
          <p:nvPr>
            <p:ph type="title"/>
          </p:nvPr>
        </p:nvSpPr>
        <p:spPr>
          <a:xfrm>
            <a:off x="460375" y="338922"/>
            <a:ext cx="11268000" cy="581698"/>
          </a:xfrm>
          <a:prstGeom prst="rect">
            <a:avLst/>
          </a:prstGeom>
        </p:spPr>
        <p:txBody>
          <a:bodyPr vert="horz" lIns="0" tIns="0" rIns="0" bIns="0" rtlCol="0" anchor="t">
            <a:norm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0EF6D4C2-FE42-4C40-9C19-01050735CD2F}"/>
              </a:ext>
            </a:extLst>
          </p:cNvPr>
          <p:cNvSpPr>
            <a:spLocks noGrp="1"/>
          </p:cNvSpPr>
          <p:nvPr>
            <p:ph type="body" idx="1"/>
          </p:nvPr>
        </p:nvSpPr>
        <p:spPr>
          <a:xfrm>
            <a:off x="460375" y="1291472"/>
            <a:ext cx="11268000" cy="4572000"/>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Slide Number Placeholder 5">
            <a:extLst>
              <a:ext uri="{FF2B5EF4-FFF2-40B4-BE49-F238E27FC236}">
                <a16:creationId xmlns:a16="http://schemas.microsoft.com/office/drawing/2014/main" id="{C2820EB3-F015-4EBE-AA5F-47049B7F54C7}"/>
              </a:ext>
            </a:extLst>
          </p:cNvPr>
          <p:cNvSpPr>
            <a:spLocks noGrp="1"/>
          </p:cNvSpPr>
          <p:nvPr>
            <p:ph type="sldNum" sz="quarter" idx="4"/>
          </p:nvPr>
        </p:nvSpPr>
        <p:spPr>
          <a:xfrm>
            <a:off x="10956851" y="6253813"/>
            <a:ext cx="771524" cy="216000"/>
          </a:xfrm>
          <a:prstGeom prst="rect">
            <a:avLst/>
          </a:prstGeom>
        </p:spPr>
        <p:txBody>
          <a:bodyPr vert="horz" lIns="0" tIns="0" rIns="0" bIns="0" rtlCol="0" anchor="ctr"/>
          <a:lstStyle>
            <a:lvl1pPr algn="r">
              <a:defRPr sz="1400">
                <a:solidFill>
                  <a:schemeClr val="accent2"/>
                </a:solidFill>
              </a:defRPr>
            </a:lvl1pPr>
          </a:lstStyle>
          <a:p>
            <a:fld id="{F01BB1D5-A67E-4A6E-9F0E-8044DFA6F129}" type="slidenum">
              <a:rPr lang="en-US" noProof="0" smtClean="0"/>
              <a:pPr/>
              <a:t>‹#›</a:t>
            </a:fld>
            <a:endParaRPr lang="en-US" noProof="0" dirty="0"/>
          </a:p>
        </p:txBody>
      </p:sp>
      <p:sp>
        <p:nvSpPr>
          <p:cNvPr id="5" name="Date Placeholder 4">
            <a:extLst>
              <a:ext uri="{FF2B5EF4-FFF2-40B4-BE49-F238E27FC236}">
                <a16:creationId xmlns:a16="http://schemas.microsoft.com/office/drawing/2014/main" id="{0B03AE23-F814-471B-A1F6-811432D65A7B}"/>
              </a:ext>
            </a:extLst>
          </p:cNvPr>
          <p:cNvSpPr>
            <a:spLocks noGrp="1"/>
          </p:cNvSpPr>
          <p:nvPr>
            <p:ph type="dt" sz="half" idx="2"/>
          </p:nvPr>
        </p:nvSpPr>
        <p:spPr>
          <a:xfrm>
            <a:off x="460377" y="6326442"/>
            <a:ext cx="1866265" cy="169277"/>
          </a:xfrm>
          <a:prstGeom prst="rect">
            <a:avLst/>
          </a:prstGeom>
        </p:spPr>
        <p:txBody>
          <a:bodyPr vert="horz" wrap="square" lIns="0" tIns="0" rIns="0" bIns="0" rtlCol="0" anchor="ctr">
            <a:spAutoFit/>
          </a:bodyPr>
          <a:lstStyle>
            <a:lvl1pPr algn="l">
              <a:defRPr sz="1100">
                <a:solidFill>
                  <a:schemeClr val="tx2"/>
                </a:solidFill>
              </a:defRPr>
            </a:lvl1pPr>
          </a:lstStyle>
          <a:p>
            <a:fld id="{AA668F48-7031-48EC-B2AA-C26687E3ADD9}" type="datetime2">
              <a:rPr lang="en-US" smtClean="0"/>
              <a:t>Thursday, February 17, 2022</a:t>
            </a:fld>
            <a:endParaRPr lang="en-GB"/>
          </a:p>
        </p:txBody>
      </p:sp>
      <p:sp>
        <p:nvSpPr>
          <p:cNvPr id="55" name="Footer Placeholder 54">
            <a:extLst>
              <a:ext uri="{FF2B5EF4-FFF2-40B4-BE49-F238E27FC236}">
                <a16:creationId xmlns:a16="http://schemas.microsoft.com/office/drawing/2014/main" id="{996A19E5-61A1-4030-B6F3-BBA5557B3F8C}"/>
              </a:ext>
            </a:extLst>
          </p:cNvPr>
          <p:cNvSpPr>
            <a:spLocks noGrp="1"/>
          </p:cNvSpPr>
          <p:nvPr>
            <p:ph type="ftr" sz="quarter" idx="3"/>
          </p:nvPr>
        </p:nvSpPr>
        <p:spPr>
          <a:xfrm>
            <a:off x="2880002" y="6285137"/>
            <a:ext cx="4845319" cy="169277"/>
          </a:xfrm>
          <a:prstGeom prst="rect">
            <a:avLst/>
          </a:prstGeom>
        </p:spPr>
        <p:txBody>
          <a:bodyPr vert="horz" wrap="square" lIns="0" tIns="0" rIns="0" bIns="0" rtlCol="0" anchor="ctr">
            <a:spAutoFit/>
          </a:bodyPr>
          <a:lstStyle>
            <a:lvl1pPr algn="l">
              <a:defRPr sz="1100">
                <a:solidFill>
                  <a:schemeClr val="tx2"/>
                </a:solidFill>
                <a:latin typeface="Century Gothic" panose="020B0502020202020204" pitchFamily="34" charset="0"/>
              </a:defRPr>
            </a:lvl1pPr>
          </a:lstStyle>
          <a:p>
            <a:r>
              <a:rPr lang="en-US"/>
              <a:t>Expanding reach. Enhancing impact. Advancing equity.</a:t>
            </a:r>
            <a:endParaRPr lang="en-GB"/>
          </a:p>
        </p:txBody>
      </p:sp>
    </p:spTree>
    <p:extLst>
      <p:ext uri="{BB962C8B-B14F-4D97-AF65-F5344CB8AC3E}">
        <p14:creationId xmlns:p14="http://schemas.microsoft.com/office/powerpoint/2010/main" val="247645071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chemeClr val="tx2"/>
          </a:solidFill>
          <a:latin typeface="+mj-lt"/>
          <a:ea typeface="+mj-ea"/>
          <a:cs typeface="+mj-cs"/>
        </a:defRPr>
      </a:lvl1pPr>
    </p:titleStyle>
    <p:bodyStyle>
      <a:lvl1pPr marL="265113" indent="-265113"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accent2"/>
          </a:solidFill>
          <a:latin typeface="+mn-lt"/>
          <a:ea typeface="+mn-ea"/>
          <a:cs typeface="+mn-cs"/>
        </a:defRPr>
      </a:lvl1pPr>
      <a:lvl2pPr marL="539750" indent="-274638" algn="l" defTabSz="914400" rtl="0" eaLnBrk="1" latinLnBrk="0" hangingPunct="1">
        <a:lnSpc>
          <a:spcPct val="90000"/>
        </a:lnSpc>
        <a:spcBef>
          <a:spcPts val="300"/>
        </a:spcBef>
        <a:spcAft>
          <a:spcPts val="600"/>
        </a:spcAft>
        <a:buFont typeface="System Font Regular"/>
        <a:buChar char="-"/>
        <a:defRPr sz="2600" kern="1200">
          <a:solidFill>
            <a:schemeClr val="accent2"/>
          </a:solidFill>
          <a:latin typeface="+mn-lt"/>
          <a:ea typeface="+mn-ea"/>
          <a:cs typeface="+mn-cs"/>
        </a:defRPr>
      </a:lvl2pPr>
      <a:lvl3pPr marL="539750" indent="-274638" algn="l" defTabSz="914400" rtl="0" eaLnBrk="1" latinLnBrk="0" hangingPunct="1">
        <a:lnSpc>
          <a:spcPct val="90000"/>
        </a:lnSpc>
        <a:spcBef>
          <a:spcPts val="300"/>
        </a:spcBef>
        <a:spcAft>
          <a:spcPts val="300"/>
        </a:spcAft>
        <a:buFont typeface="System Font Regular"/>
        <a:buChar char="-"/>
        <a:defRPr sz="2400" kern="1200">
          <a:solidFill>
            <a:schemeClr val="accent2"/>
          </a:solidFill>
          <a:latin typeface="+mn-lt"/>
          <a:ea typeface="+mn-ea"/>
          <a:cs typeface="+mn-cs"/>
        </a:defRPr>
      </a:lvl3pPr>
      <a:lvl4pPr marL="539750" indent="-274638" algn="l" defTabSz="914400" rtl="0" eaLnBrk="1" latinLnBrk="0" hangingPunct="1">
        <a:lnSpc>
          <a:spcPct val="90000"/>
        </a:lnSpc>
        <a:spcBef>
          <a:spcPts val="300"/>
        </a:spcBef>
        <a:spcAft>
          <a:spcPts val="300"/>
        </a:spcAft>
        <a:buFont typeface="System Font Regular"/>
        <a:buChar char="-"/>
        <a:defRPr sz="2200" kern="1200">
          <a:solidFill>
            <a:schemeClr val="accent2"/>
          </a:solidFill>
          <a:latin typeface="+mn-lt"/>
          <a:ea typeface="+mn-ea"/>
          <a:cs typeface="+mn-cs"/>
        </a:defRPr>
      </a:lvl4pPr>
      <a:lvl5pPr marL="539750" indent="-274638" algn="l" defTabSz="914400" rtl="0" eaLnBrk="1" latinLnBrk="0" hangingPunct="1">
        <a:lnSpc>
          <a:spcPct val="90000"/>
        </a:lnSpc>
        <a:spcBef>
          <a:spcPts val="300"/>
        </a:spcBef>
        <a:buFont typeface="System Font Regular"/>
        <a:buChar char="-"/>
        <a:defRPr sz="2000" kern="1200">
          <a:solidFill>
            <a:schemeClr val="accent2"/>
          </a:solidFill>
          <a:latin typeface="+mn-lt"/>
          <a:ea typeface="+mn-ea"/>
          <a:cs typeface="+mn-cs"/>
        </a:defRPr>
      </a:lvl5pPr>
      <a:lvl6pPr marL="539750" indent="-274638" algn="l" defTabSz="914400" rtl="0" eaLnBrk="1" latinLnBrk="0" hangingPunct="1">
        <a:lnSpc>
          <a:spcPct val="90000"/>
        </a:lnSpc>
        <a:spcBef>
          <a:spcPts val="300"/>
        </a:spcBef>
        <a:buFont typeface="System Font Regular"/>
        <a:buChar char="-"/>
        <a:defRPr sz="1800" kern="1200">
          <a:solidFill>
            <a:schemeClr val="accent2"/>
          </a:solidFill>
          <a:latin typeface="+mn-lt"/>
          <a:ea typeface="+mn-ea"/>
          <a:cs typeface="+mn-cs"/>
        </a:defRPr>
      </a:lvl6pPr>
      <a:lvl7pPr marL="539750" indent="-274638" algn="l" defTabSz="914400" rtl="0" eaLnBrk="1" latinLnBrk="0" hangingPunct="1">
        <a:lnSpc>
          <a:spcPct val="90000"/>
        </a:lnSpc>
        <a:spcBef>
          <a:spcPts val="300"/>
        </a:spcBef>
        <a:buFont typeface="System Font Regular"/>
        <a:buChar char="-"/>
        <a:defRPr sz="1800" kern="1200">
          <a:solidFill>
            <a:schemeClr val="accent2"/>
          </a:solidFill>
          <a:latin typeface="+mn-lt"/>
          <a:ea typeface="+mn-ea"/>
          <a:cs typeface="+mn-cs"/>
        </a:defRPr>
      </a:lvl7pPr>
      <a:lvl8pPr marL="539750" indent="-274638" algn="l" defTabSz="914400" rtl="0" eaLnBrk="1" latinLnBrk="0" hangingPunct="1">
        <a:lnSpc>
          <a:spcPct val="90000"/>
        </a:lnSpc>
        <a:spcBef>
          <a:spcPts val="300"/>
        </a:spcBef>
        <a:buFont typeface="System Font Regular"/>
        <a:buChar char="-"/>
        <a:defRPr sz="1800" kern="1200">
          <a:solidFill>
            <a:schemeClr val="accent2"/>
          </a:solidFill>
          <a:latin typeface="+mn-lt"/>
          <a:ea typeface="+mn-ea"/>
          <a:cs typeface="+mn-cs"/>
        </a:defRPr>
      </a:lvl8pPr>
      <a:lvl9pPr marL="539750" indent="-274638" algn="l" defTabSz="914400" rtl="0" eaLnBrk="1" latinLnBrk="0" hangingPunct="1">
        <a:lnSpc>
          <a:spcPct val="90000"/>
        </a:lnSpc>
        <a:spcBef>
          <a:spcPts val="300"/>
        </a:spcBef>
        <a:buFont typeface="System Font Regular"/>
        <a:buChar char="-"/>
        <a:defRPr sz="1800" kern="120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8">
          <p15:clr>
            <a:srgbClr val="FBAE40"/>
          </p15:clr>
        </p15:guide>
        <p15:guide id="2" pos="5542">
          <p15:clr>
            <a:srgbClr val="FBAE4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297524"/>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dirty="0"/>
          </a:p>
        </p:txBody>
      </p:sp>
      <p:sp>
        <p:nvSpPr>
          <p:cNvPr id="8" name="Slide Number Placeholder 5"/>
          <p:cNvSpPr>
            <a:spLocks noGrp="1"/>
          </p:cNvSpPr>
          <p:nvPr>
            <p:ph type="sldNum" sz="quarter" idx="4"/>
          </p:nvPr>
        </p:nvSpPr>
        <p:spPr>
          <a:xfrm>
            <a:off x="11111697" y="6379503"/>
            <a:ext cx="609600" cy="365125"/>
          </a:xfrm>
          <a:prstGeom prst="rect">
            <a:avLst/>
          </a:prstGeom>
        </p:spPr>
        <p:txBody>
          <a:bodyPr/>
          <a:lstStyle/>
          <a:p>
            <a:fld id="{07D3ED3B-4DD5-8249-AD39-0E08A964E125}" type="slidenum">
              <a:rPr lang="en-US" smtClean="0"/>
              <a:t>‹#›</a:t>
            </a:fld>
            <a:endParaRPr lang="en-US" dirty="0"/>
          </a:p>
        </p:txBody>
      </p:sp>
      <p:sp>
        <p:nvSpPr>
          <p:cNvPr id="3" name="Text Placeholder 2">
            <a:extLst>
              <a:ext uri="{FF2B5EF4-FFF2-40B4-BE49-F238E27FC236}">
                <a16:creationId xmlns:a16="http://schemas.microsoft.com/office/drawing/2014/main" id="{FE38A60B-E155-054F-A19B-56D4B7211957}"/>
              </a:ext>
            </a:extLst>
          </p:cNvPr>
          <p:cNvSpPr>
            <a:spLocks noGrp="1"/>
          </p:cNvSpPr>
          <p:nvPr>
            <p:ph type="body" idx="1"/>
          </p:nvPr>
        </p:nvSpPr>
        <p:spPr>
          <a:xfrm>
            <a:off x="838200" y="1826684"/>
            <a:ext cx="10515600" cy="4349749"/>
          </a:xfrm>
          <a:prstGeom prst="rect">
            <a:avLst/>
          </a:prstGeom>
        </p:spPr>
        <p:txBody>
          <a:bodyPr vert="horz" lIns="0" tIns="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a:t>
            </a:r>
          </a:p>
        </p:txBody>
      </p:sp>
    </p:spTree>
    <p:extLst>
      <p:ext uri="{BB962C8B-B14F-4D97-AF65-F5344CB8AC3E}">
        <p14:creationId xmlns:p14="http://schemas.microsoft.com/office/powerpoint/2010/main" val="3980751038"/>
      </p:ext>
    </p:extLst>
  </p:cSld>
  <p:clrMap bg1="lt1" tx1="dk1" bg2="dk2"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Tx/>
        <a:buNone/>
        <a:defRPr sz="1800" b="0" i="0" u="none" strike="noStrike" cap="none">
          <a:solidFill>
            <a:srgbClr val="000000"/>
          </a:solidFill>
          <a:latin typeface="Arial"/>
          <a:ea typeface="Arial"/>
          <a:cs typeface="Arial"/>
          <a:sym typeface="Arial"/>
        </a:defRPr>
      </a:lvl1pPr>
      <a:lvl2pPr marL="233363" marR="0" lvl="1" indent="-166688" algn="l" rtl="0">
        <a:lnSpc>
          <a:spcPct val="100000"/>
        </a:lnSpc>
        <a:spcBef>
          <a:spcPts val="0"/>
        </a:spcBef>
        <a:spcAft>
          <a:spcPts val="0"/>
        </a:spcAft>
        <a:buClrTx/>
        <a:buFont typeface="Arial" panose="020B0604020202020204" pitchFamily="34" charset="0"/>
        <a:buChar char="•"/>
        <a:tabLst/>
        <a:defRPr sz="1600" b="0" i="0" u="none" strike="noStrike" cap="none">
          <a:solidFill>
            <a:schemeClr val="tx1">
              <a:lumMod val="75000"/>
            </a:schemeClr>
          </a:solidFill>
          <a:latin typeface="Arial"/>
          <a:ea typeface="Arial"/>
          <a:cs typeface="Arial"/>
          <a:sym typeface="Arial"/>
        </a:defRPr>
      </a:lvl2pPr>
      <a:lvl3pPr marL="400050" marR="0" lvl="2" indent="-166688" algn="l" rtl="0">
        <a:lnSpc>
          <a:spcPct val="100000"/>
        </a:lnSpc>
        <a:spcBef>
          <a:spcPts val="0"/>
        </a:spcBef>
        <a:spcAft>
          <a:spcPts val="0"/>
        </a:spcAft>
        <a:buClr>
          <a:srgbClr val="000000"/>
        </a:buClr>
        <a:buFont typeface="Arial" panose="020B0604020202020204" pitchFamily="34" charset="0"/>
        <a:buChar char="•"/>
        <a:tabLst/>
        <a:defRPr sz="1400" b="0" i="0" u="none" strike="noStrike" cap="none">
          <a:solidFill>
            <a:schemeClr val="tx1">
              <a:lumMod val="75000"/>
            </a:schemeClr>
          </a:solidFill>
          <a:latin typeface="Arial"/>
          <a:ea typeface="Arial"/>
          <a:cs typeface="Arial"/>
          <a:sym typeface="Arial"/>
        </a:defRPr>
      </a:lvl3pPr>
      <a:lvl4pPr marL="573088" marR="0" lvl="3" indent="-165100" algn="l" rtl="0">
        <a:lnSpc>
          <a:spcPct val="100000"/>
        </a:lnSpc>
        <a:spcBef>
          <a:spcPts val="0"/>
        </a:spcBef>
        <a:spcAft>
          <a:spcPts val="0"/>
        </a:spcAft>
        <a:buClr>
          <a:srgbClr val="000000"/>
        </a:buClr>
        <a:buFont typeface="Arial" panose="020B0604020202020204" pitchFamily="34" charset="0"/>
        <a:buChar char="•"/>
        <a:tabLst/>
        <a:defRPr sz="1200" b="0" i="0" u="none" strike="noStrike" cap="none">
          <a:solidFill>
            <a:schemeClr val="tx1">
              <a:lumMod val="75000"/>
            </a:schemeClr>
          </a:solidFill>
          <a:latin typeface="Arial"/>
          <a:ea typeface="Arial"/>
          <a:cs typeface="Arial"/>
          <a:sym typeface="Arial"/>
        </a:defRPr>
      </a:lvl4pPr>
      <a:lvl5pPr marL="747713" marR="0" lvl="4" indent="-174625" algn="l" rtl="0">
        <a:lnSpc>
          <a:spcPct val="100000"/>
        </a:lnSpc>
        <a:spcBef>
          <a:spcPts val="0"/>
        </a:spcBef>
        <a:spcAft>
          <a:spcPts val="0"/>
        </a:spcAft>
        <a:buClr>
          <a:srgbClr val="000000"/>
        </a:buClr>
        <a:buFont typeface="Arial" panose="020B0604020202020204" pitchFamily="34" charset="0"/>
        <a:buChar char="•"/>
        <a:tabLst/>
        <a:defRPr sz="1100" b="0" i="0" u="none" strike="noStrike" cap="none">
          <a:solidFill>
            <a:schemeClr val="tx1">
              <a:lumMod val="75000"/>
            </a:schemeClr>
          </a:solidFill>
          <a:latin typeface="Arial"/>
          <a:ea typeface="Arial"/>
          <a:cs typeface="Arial"/>
          <a:sym typeface="Arial"/>
        </a:defRPr>
      </a:lvl5pPr>
      <a:lvl6pPr marL="2400300" marR="0" lvl="5" indent="0" algn="l" rtl="0">
        <a:lnSpc>
          <a:spcPct val="100000"/>
        </a:lnSpc>
        <a:spcBef>
          <a:spcPts val="0"/>
        </a:spcBef>
        <a:spcAft>
          <a:spcPts val="0"/>
        </a:spcAft>
        <a:buClr>
          <a:srgbClr val="000000"/>
        </a:buClr>
        <a:buFont typeface="Arial"/>
        <a:buNone/>
        <a:defRPr sz="1000" b="0" i="0" u="none" strike="noStrike" cap="none">
          <a:solidFill>
            <a:srgbClr val="000000"/>
          </a:solidFill>
          <a:latin typeface="+mn-lt"/>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685800"/>
            <a:fld id="{F3231B97-7064-9541-91CE-EEEDF3610C22}" type="datetime1">
              <a:rPr lang="en-US" smtClean="0">
                <a:solidFill>
                  <a:srgbClr val="009DA5"/>
                </a:solidFill>
              </a:rPr>
              <a:pPr defTabSz="685800"/>
              <a:t>2/17/2022</a:t>
            </a:fld>
            <a:endParaRPr lang="en-US" dirty="0">
              <a:solidFill>
                <a:srgbClr val="009DA5"/>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685800"/>
            <a:r>
              <a:rPr lang="en-US">
                <a:solidFill>
                  <a:srgbClr val="009DA5"/>
                </a:solidFill>
              </a:rPr>
              <a:t>Introducing Spark</a:t>
            </a:r>
            <a:endParaRPr lang="en-US" dirty="0">
              <a:solidFill>
                <a:srgbClr val="009DA5"/>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685800"/>
            <a:fld id="{399DC69F-6F00-F842-B21F-075012A6724F}" type="slidenum">
              <a:rPr lang="en-US" smtClean="0">
                <a:solidFill>
                  <a:srgbClr val="009DA5"/>
                </a:solidFill>
              </a:rPr>
              <a:pPr defTabSz="685800"/>
              <a:t>‹#›</a:t>
            </a:fld>
            <a:endParaRPr lang="en-US" dirty="0">
              <a:solidFill>
                <a:srgbClr val="009DA5"/>
              </a:solidFill>
            </a:endParaRPr>
          </a:p>
        </p:txBody>
      </p:sp>
    </p:spTree>
    <p:extLst>
      <p:ext uri="{BB962C8B-B14F-4D97-AF65-F5344CB8AC3E}">
        <p14:creationId xmlns:p14="http://schemas.microsoft.com/office/powerpoint/2010/main" val="3031098133"/>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685800"/>
            <a:fld id="{F3231B97-7064-9541-91CE-EEEDF3610C22}" type="datetime1">
              <a:rPr lang="en-US" smtClean="0">
                <a:solidFill>
                  <a:srgbClr val="009DA5"/>
                </a:solidFill>
              </a:rPr>
              <a:pPr defTabSz="685800"/>
              <a:t>2/17/2022</a:t>
            </a:fld>
            <a:endParaRPr lang="en-US" dirty="0">
              <a:solidFill>
                <a:srgbClr val="009DA5"/>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685800"/>
            <a:r>
              <a:rPr lang="en-US">
                <a:solidFill>
                  <a:srgbClr val="009DA5"/>
                </a:solidFill>
              </a:rPr>
              <a:t>Introducing Spark</a:t>
            </a:r>
            <a:endParaRPr lang="en-US" dirty="0">
              <a:solidFill>
                <a:srgbClr val="009DA5"/>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685800"/>
            <a:fld id="{399DC69F-6F00-F842-B21F-075012A6724F}" type="slidenum">
              <a:rPr lang="en-US" smtClean="0">
                <a:solidFill>
                  <a:srgbClr val="009DA5"/>
                </a:solidFill>
              </a:rPr>
              <a:pPr defTabSz="685800"/>
              <a:t>‹#›</a:t>
            </a:fld>
            <a:endParaRPr lang="en-US" dirty="0">
              <a:solidFill>
                <a:srgbClr val="009DA5"/>
              </a:solidFill>
            </a:endParaRPr>
          </a:p>
        </p:txBody>
      </p:sp>
    </p:spTree>
    <p:extLst>
      <p:ext uri="{BB962C8B-B14F-4D97-AF65-F5344CB8AC3E}">
        <p14:creationId xmlns:p14="http://schemas.microsoft.com/office/powerpoint/2010/main" val="1202104068"/>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2/17/2022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82933319"/>
      </p:ext>
    </p:extLst>
  </p:cSld>
  <p:clrMap bg1="lt1" tx1="dk1" bg2="lt2" tx2="dk2" accent1="accent1" accent2="accent2" accent3="accent3" accent4="accent4" accent5="accent5" accent6="accent6" hlink="hlink" folHlink="folHlink"/>
  <p:sldLayoutIdLst>
    <p:sldLayoutId id="2147484161" r:id="rId1"/>
    <p:sldLayoutId id="2147484162" r:id="rId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C8762F6-894A-4152-B8AD-22A9C06F2C9D}"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2179367-538D-4714-88A4-A3B87839C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090525"/>
      </p:ext>
    </p:extLst>
  </p:cSld>
  <p:clrMap bg1="lt1" tx1="dk1" bg2="lt2" tx2="dk2" accent1="accent1" accent2="accent2" accent3="accent3" accent4="accent4" accent5="accent5" accent6="accent6" hlink="hlink" folHlink="folHlink"/>
  <p:sldLayoutIdLst>
    <p:sldLayoutId id="2147483956" r:id="rId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81491FEA-1AB4-4747-A575-2902E543E481}" type="datetimeFigureOut">
              <a:rPr lang="en-US" smtClean="0"/>
              <a:t>2/17/2022</a:t>
            </a:fld>
            <a:endParaRPr lang="en-US"/>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900" b="1">
                <a:solidFill>
                  <a:schemeClr val="accent1"/>
                </a:solidFill>
              </a:defRPr>
            </a:lvl1pPr>
          </a:lstStyle>
          <a:p>
            <a:fld id="{DC647F8C-9355-4B7E-9B92-56B630639B4D}" type="slidenum">
              <a:rPr lang="en-US" smtClean="0"/>
              <a:t>‹#›</a:t>
            </a:fld>
            <a:endParaRPr lang="en-US"/>
          </a:p>
        </p:txBody>
      </p:sp>
    </p:spTree>
    <p:extLst>
      <p:ext uri="{BB962C8B-B14F-4D97-AF65-F5344CB8AC3E}">
        <p14:creationId xmlns:p14="http://schemas.microsoft.com/office/powerpoint/2010/main" val="4055180759"/>
      </p:ext>
    </p:extLst>
  </p:cSld>
  <p:clrMap bg1="lt1" tx1="dk1" bg2="lt2" tx2="dk2" accent1="accent1" accent2="accent2" accent3="accent3" accent4="accent4" accent5="accent5" accent6="accent6" hlink="hlink" folHlink="folHlink"/>
  <p:sldLayoutIdLst>
    <p:sldLayoutId id="2147483662" r:id="rId1"/>
    <p:sldLayoutId id="2147483661" r:id="rId2"/>
    <p:sldLayoutId id="2147484164" r:id="rId3"/>
    <p:sldLayoutId id="2147484165" r:id="rId4"/>
    <p:sldLayoutId id="2147484166" r:id="rId5"/>
  </p:sldLayoutIdLst>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D5FD4-6BED-4BBF-BB53-B409D3269D3E}" type="datetimeFigureOut">
              <a:rPr lang="en-US" smtClean="0"/>
              <a:t>2/17/2022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08C2F-5A98-46A1-9EF8-1352AB7FA4A2}" type="slidenum">
              <a:rPr lang="en-US" smtClean="0"/>
              <a:t>‹#›</a:t>
            </a:fld>
            <a:endParaRPr lang="en-US"/>
          </a:p>
        </p:txBody>
      </p:sp>
    </p:spTree>
    <p:extLst>
      <p:ext uri="{BB962C8B-B14F-4D97-AF65-F5344CB8AC3E}">
        <p14:creationId xmlns:p14="http://schemas.microsoft.com/office/powerpoint/2010/main" val="1831514976"/>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p:nvSpPr>
        <p:spPr>
          <a:xfrm>
            <a:off x="0" y="0"/>
            <a:ext cx="12192000" cy="1371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9" name="Oval 18"/>
          <p:cNvSpPr/>
          <p:nvPr/>
        </p:nvSpPr>
        <p:spPr>
          <a:xfrm>
            <a:off x="7213600" y="3810000"/>
            <a:ext cx="69088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9220" name="Title Placeholder 1"/>
          <p:cNvSpPr>
            <a:spLocks noGrp="1"/>
          </p:cNvSpPr>
          <p:nvPr>
            <p:ph type="title"/>
          </p:nvPr>
        </p:nvSpPr>
        <p:spPr bwMode="auto">
          <a:xfrm>
            <a:off x="406400" y="76200"/>
            <a:ext cx="113792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1" name="Text Placeholder 2"/>
          <p:cNvSpPr>
            <a:spLocks noGrp="1"/>
          </p:cNvSpPr>
          <p:nvPr>
            <p:ph type="body" idx="1"/>
          </p:nvPr>
        </p:nvSpPr>
        <p:spPr bwMode="auto">
          <a:xfrm>
            <a:off x="406400" y="1600200"/>
            <a:ext cx="113792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Oval 14"/>
          <p:cNvSpPr/>
          <p:nvPr/>
        </p:nvSpPr>
        <p:spPr>
          <a:xfrm>
            <a:off x="11176000" y="2438400"/>
            <a:ext cx="32512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0" name="Rectangle 9"/>
          <p:cNvSpPr/>
          <p:nvPr/>
        </p:nvSpPr>
        <p:spPr>
          <a:xfrm>
            <a:off x="0" y="6400800"/>
            <a:ext cx="88392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Rectangle 10"/>
          <p:cNvSpPr/>
          <p:nvPr/>
        </p:nvSpPr>
        <p:spPr>
          <a:xfrm>
            <a:off x="9042400" y="6400800"/>
            <a:ext cx="314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9225" name="Picture 13" descr="fpg_masthead.gif"/>
          <p:cNvPicPr>
            <a:picLocks noChangeAspect="1"/>
          </p:cNvPicPr>
          <p:nvPr/>
        </p:nvPicPr>
        <p:blipFill>
          <a:blip r:embed="rId4" cstate="print"/>
          <a:srcRect r="31746"/>
          <a:stretch>
            <a:fillRect/>
          </a:stretch>
        </p:blipFill>
        <p:spPr bwMode="auto">
          <a:xfrm>
            <a:off x="8966200" y="6400800"/>
            <a:ext cx="3225800" cy="457200"/>
          </a:xfrm>
          <a:prstGeom prst="rect">
            <a:avLst/>
          </a:prstGeom>
          <a:noFill/>
          <a:ln w="9525">
            <a:noFill/>
            <a:miter lim="800000"/>
            <a:headEnd/>
            <a:tailEnd/>
          </a:ln>
        </p:spPr>
      </p:pic>
      <p:sp>
        <p:nvSpPr>
          <p:cNvPr id="1034" name="TextBox 17"/>
          <p:cNvSpPr txBox="1">
            <a:spLocks noChangeArrowheads="1"/>
          </p:cNvSpPr>
          <p:nvPr/>
        </p:nvSpPr>
        <p:spPr bwMode="auto">
          <a:xfrm>
            <a:off x="203201" y="6411914"/>
            <a:ext cx="1504951" cy="369887"/>
          </a:xfrm>
          <a:prstGeom prst="rect">
            <a:avLst/>
          </a:prstGeom>
          <a:noFill/>
          <a:ln>
            <a:noFill/>
          </a:ln>
        </p:spPr>
        <p:txBody>
          <a:bodyPr wrap="square">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1800">
                <a:solidFill>
                  <a:prstClr val="white"/>
                </a:solidFill>
                <a:latin typeface="Britannic Bold" pitchFamily="34" charset="0"/>
              </a:rPr>
              <a:t>CONNECT</a:t>
            </a:r>
            <a:endParaRPr lang="en-US" sz="1800">
              <a:solidFill>
                <a:prstClr val="white"/>
              </a:solidFill>
            </a:endParaRPr>
          </a:p>
        </p:txBody>
      </p:sp>
    </p:spTree>
    <p:extLst>
      <p:ext uri="{BB962C8B-B14F-4D97-AF65-F5344CB8AC3E}">
        <p14:creationId xmlns:p14="http://schemas.microsoft.com/office/powerpoint/2010/main" val="2604843720"/>
      </p:ext>
    </p:extLst>
  </p:cSld>
  <p:clrMap bg1="lt1" tx1="dk1" bg2="lt2" tx2="dk2" accent1="accent1" accent2="accent2" accent3="accent3" accent4="accent4" accent5="accent5" accent6="accent6" hlink="hlink" folHlink="folHlink"/>
  <p:sldLayoutIdLst>
    <p:sldLayoutId id="2147484065" r:id="rId1"/>
    <p:sldLayoutId id="2147484066" r:id="rId2"/>
  </p:sldLayoutIdLst>
  <p:txStyles>
    <p:titleStyle>
      <a:lvl1pPr algn="l" rtl="0" eaLnBrk="1" fontAlgn="base" hangingPunct="1">
        <a:spcBef>
          <a:spcPct val="0"/>
        </a:spcBef>
        <a:spcAft>
          <a:spcPct val="0"/>
        </a:spcAft>
        <a:defRPr sz="4000" kern="1200">
          <a:solidFill>
            <a:srgbClr val="FFFFFF"/>
          </a:solidFill>
          <a:latin typeface="Britannic Bold" pitchFamily="34" charset="0"/>
          <a:ea typeface="+mj-ea"/>
          <a:cs typeface="+mj-cs"/>
        </a:defRPr>
      </a:lvl1pPr>
      <a:lvl2pPr algn="l" rtl="0" eaLnBrk="1" fontAlgn="base" hangingPunct="1">
        <a:spcBef>
          <a:spcPct val="0"/>
        </a:spcBef>
        <a:spcAft>
          <a:spcPct val="0"/>
        </a:spcAft>
        <a:defRPr sz="4000">
          <a:solidFill>
            <a:srgbClr val="FFFFFF"/>
          </a:solidFill>
          <a:latin typeface="Britannic Bold" pitchFamily="34" charset="0"/>
        </a:defRPr>
      </a:lvl2pPr>
      <a:lvl3pPr algn="l" rtl="0" eaLnBrk="1" fontAlgn="base" hangingPunct="1">
        <a:spcBef>
          <a:spcPct val="0"/>
        </a:spcBef>
        <a:spcAft>
          <a:spcPct val="0"/>
        </a:spcAft>
        <a:defRPr sz="4000">
          <a:solidFill>
            <a:srgbClr val="FFFFFF"/>
          </a:solidFill>
          <a:latin typeface="Britannic Bold" pitchFamily="34" charset="0"/>
        </a:defRPr>
      </a:lvl3pPr>
      <a:lvl4pPr algn="l" rtl="0" eaLnBrk="1" fontAlgn="base" hangingPunct="1">
        <a:spcBef>
          <a:spcPct val="0"/>
        </a:spcBef>
        <a:spcAft>
          <a:spcPct val="0"/>
        </a:spcAft>
        <a:defRPr sz="4000">
          <a:solidFill>
            <a:srgbClr val="FFFFFF"/>
          </a:solidFill>
          <a:latin typeface="Britannic Bold" pitchFamily="34" charset="0"/>
        </a:defRPr>
      </a:lvl4pPr>
      <a:lvl5pPr algn="l" rtl="0" eaLnBrk="1" fontAlgn="base" hangingPunct="1">
        <a:spcBef>
          <a:spcPct val="0"/>
        </a:spcBef>
        <a:spcAft>
          <a:spcPct val="0"/>
        </a:spcAft>
        <a:defRPr sz="4000">
          <a:solidFill>
            <a:srgbClr val="FFFFFF"/>
          </a:solidFill>
          <a:latin typeface="Britannic Bold" pitchFamily="34" charset="0"/>
        </a:defRPr>
      </a:lvl5pPr>
      <a:lvl6pPr marL="457200" algn="l" rtl="0" eaLnBrk="1" fontAlgn="base" hangingPunct="1">
        <a:spcBef>
          <a:spcPct val="0"/>
        </a:spcBef>
        <a:spcAft>
          <a:spcPct val="0"/>
        </a:spcAft>
        <a:defRPr sz="4000">
          <a:solidFill>
            <a:srgbClr val="FFFFFF"/>
          </a:solidFill>
          <a:latin typeface="Britannic Bold" pitchFamily="34" charset="0"/>
        </a:defRPr>
      </a:lvl6pPr>
      <a:lvl7pPr marL="914400" algn="l" rtl="0" eaLnBrk="1" fontAlgn="base" hangingPunct="1">
        <a:spcBef>
          <a:spcPct val="0"/>
        </a:spcBef>
        <a:spcAft>
          <a:spcPct val="0"/>
        </a:spcAft>
        <a:defRPr sz="4000">
          <a:solidFill>
            <a:srgbClr val="FFFFFF"/>
          </a:solidFill>
          <a:latin typeface="Britannic Bold" pitchFamily="34" charset="0"/>
        </a:defRPr>
      </a:lvl7pPr>
      <a:lvl8pPr marL="1371600" algn="l" rtl="0" eaLnBrk="1" fontAlgn="base" hangingPunct="1">
        <a:spcBef>
          <a:spcPct val="0"/>
        </a:spcBef>
        <a:spcAft>
          <a:spcPct val="0"/>
        </a:spcAft>
        <a:defRPr sz="4000">
          <a:solidFill>
            <a:srgbClr val="FFFFFF"/>
          </a:solidFill>
          <a:latin typeface="Britannic Bold" pitchFamily="34" charset="0"/>
        </a:defRPr>
      </a:lvl8pPr>
      <a:lvl9pPr marL="1828800" algn="l" rtl="0" eaLnBrk="1" fontAlgn="base" hangingPunct="1">
        <a:spcBef>
          <a:spcPct val="0"/>
        </a:spcBef>
        <a:spcAft>
          <a:spcPct val="0"/>
        </a:spcAft>
        <a:defRPr sz="4000">
          <a:solidFill>
            <a:srgbClr val="FFFFFF"/>
          </a:solidFill>
          <a:latin typeface="Britannic Bold" pitchFamily="34" charset="0"/>
        </a:defRPr>
      </a:lvl9pPr>
    </p:titleStyle>
    <p:bodyStyle>
      <a:lvl1pPr marL="273050" indent="-273050" algn="l" rtl="0" eaLnBrk="1" fontAlgn="base" hangingPunct="1">
        <a:spcBef>
          <a:spcPct val="20000"/>
        </a:spcBef>
        <a:spcAft>
          <a:spcPct val="0"/>
        </a:spcAft>
        <a:buClr>
          <a:srgbClr val="558ED5"/>
        </a:buClr>
        <a:buSzPct val="85000"/>
        <a:buFont typeface="Wingdings" pitchFamily="2" charset="2"/>
        <a:buChar char="§"/>
        <a:defRPr sz="3600" kern="1200">
          <a:solidFill>
            <a:srgbClr val="595959"/>
          </a:solidFill>
          <a:latin typeface="Calibri" pitchFamily="34" charset="0"/>
          <a:ea typeface="+mn-ea"/>
          <a:cs typeface="+mn-cs"/>
        </a:defRPr>
      </a:lvl1pPr>
      <a:lvl2pPr marL="547688" indent="-228600" algn="l" rtl="0" eaLnBrk="1" fontAlgn="base" hangingPunct="1">
        <a:spcBef>
          <a:spcPct val="20000"/>
        </a:spcBef>
        <a:spcAft>
          <a:spcPct val="0"/>
        </a:spcAft>
        <a:buClr>
          <a:srgbClr val="558ED5"/>
        </a:buClr>
        <a:buSzPct val="85000"/>
        <a:buFont typeface="Wingdings" pitchFamily="2" charset="2"/>
        <a:buChar char="§"/>
        <a:defRPr sz="3200" kern="1200">
          <a:solidFill>
            <a:srgbClr val="595959"/>
          </a:solidFill>
          <a:latin typeface="Calibri" pitchFamily="34" charset="0"/>
          <a:ea typeface="+mn-ea"/>
          <a:cs typeface="+mn-cs"/>
        </a:defRPr>
      </a:lvl2pPr>
      <a:lvl3pPr marL="730250" indent="-182563" algn="l" rtl="0" eaLnBrk="1" fontAlgn="base" hangingPunct="1">
        <a:spcBef>
          <a:spcPct val="20000"/>
        </a:spcBef>
        <a:spcAft>
          <a:spcPct val="0"/>
        </a:spcAft>
        <a:buClr>
          <a:srgbClr val="558ED5"/>
        </a:buClr>
        <a:buFont typeface="Wingdings" pitchFamily="2" charset="2"/>
        <a:buChar char="§"/>
        <a:defRPr sz="2800" kern="1200">
          <a:solidFill>
            <a:srgbClr val="595959"/>
          </a:solidFill>
          <a:latin typeface="Calibri" pitchFamily="34" charset="0"/>
          <a:ea typeface="+mn-ea"/>
          <a:cs typeface="+mn-cs"/>
        </a:defRPr>
      </a:lvl3pPr>
      <a:lvl4pPr marL="1004888" indent="-182563" algn="l" rtl="0" eaLnBrk="1" fontAlgn="base" hangingPunct="1">
        <a:spcBef>
          <a:spcPct val="20000"/>
        </a:spcBef>
        <a:spcAft>
          <a:spcPct val="0"/>
        </a:spcAft>
        <a:buClr>
          <a:srgbClr val="558ED5"/>
        </a:buClr>
        <a:buSzPct val="100000"/>
        <a:buFont typeface="Wingdings" pitchFamily="2" charset="2"/>
        <a:buChar char="§"/>
        <a:defRPr sz="2400" kern="1200">
          <a:solidFill>
            <a:srgbClr val="595959"/>
          </a:solidFill>
          <a:latin typeface="Calibri" pitchFamily="34" charset="0"/>
          <a:ea typeface="+mn-ea"/>
          <a:cs typeface="+mn-cs"/>
        </a:defRPr>
      </a:lvl4pPr>
      <a:lvl5pPr marL="1279525" indent="-182563" algn="l" rtl="0" eaLnBrk="1" fontAlgn="base" hangingPunct="1">
        <a:spcBef>
          <a:spcPct val="20000"/>
        </a:spcBef>
        <a:spcAft>
          <a:spcPct val="0"/>
        </a:spcAft>
        <a:buClr>
          <a:srgbClr val="558ED5"/>
        </a:buClr>
        <a:buFont typeface="Wingdings" pitchFamily="2" charset="2"/>
        <a:buChar char="§"/>
        <a:defRPr sz="2400" kern="1200">
          <a:solidFill>
            <a:srgbClr val="595959"/>
          </a:solidFill>
          <a:latin typeface="Calibri" pitchFamily="34" charset="0"/>
          <a:ea typeface="+mn-ea"/>
          <a:cs typeface="+mn-cs"/>
        </a:defRPr>
      </a:lvl5pPr>
      <a:lvl6pPr marL="146304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6pPr>
      <a:lvl7pPr marL="173736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1920240" indent="-182880" algn="l" defTabSz="914400" rtl="0" eaLnBrk="1" latinLnBrk="0" hangingPunct="1">
        <a:spcBef>
          <a:spcPct val="20000"/>
        </a:spcBef>
        <a:buClr>
          <a:schemeClr val="accent2"/>
        </a:buClr>
        <a:buFont typeface="Arial" pitchFamily="34" charset="0"/>
        <a:buChar char="•"/>
        <a:defRPr sz="1600" kern="1200" baseline="0">
          <a:solidFill>
            <a:schemeClr val="tx2"/>
          </a:solidFill>
          <a:latin typeface="+mn-lt"/>
          <a:ea typeface="+mn-ea"/>
          <a:cs typeface="+mn-cs"/>
        </a:defRPr>
      </a:lvl8pPr>
      <a:lvl9pPr marL="2194560" indent="-182880" algn="l" defTabSz="914400" rtl="0" eaLnBrk="1" latinLnBrk="0" hangingPunct="1">
        <a:spcBef>
          <a:spcPts val="310"/>
        </a:spcBef>
        <a:buClr>
          <a:schemeClr val="accent2"/>
        </a:buClr>
        <a:buFont typeface="Arial"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F6FA2B21-3FCD-4721-B95C-427943F61125}" type="datetime1">
              <a:rPr lang="en-US" smtClean="0"/>
              <a:t>2/17/2022</a:t>
            </a:fld>
            <a:endParaRPr lang="en-US"/>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1100" b="1">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327113004"/>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900" b="1">
                <a:solidFill>
                  <a:schemeClr val="accent1"/>
                </a:solidFill>
              </a:defRPr>
            </a:lvl1p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654508"/>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Lst>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D8890-2FA9-4F9A-A1D8-727B522D3EB2}"/>
              </a:ext>
            </a:extLst>
          </p:cNvPr>
          <p:cNvSpPr>
            <a:spLocks noGrp="1"/>
          </p:cNvSpPr>
          <p:nvPr>
            <p:ph type="title"/>
          </p:nvPr>
        </p:nvSpPr>
        <p:spPr>
          <a:xfrm>
            <a:off x="460375" y="338922"/>
            <a:ext cx="11268000" cy="581698"/>
          </a:xfrm>
          <a:prstGeom prst="rect">
            <a:avLst/>
          </a:prstGeom>
        </p:spPr>
        <p:txBody>
          <a:bodyPr vert="horz" lIns="0" tIns="0" rIns="0" bIns="0" rtlCol="0" anchor="t">
            <a:norm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0EF6D4C2-FE42-4C40-9C19-01050735CD2F}"/>
              </a:ext>
            </a:extLst>
          </p:cNvPr>
          <p:cNvSpPr>
            <a:spLocks noGrp="1"/>
          </p:cNvSpPr>
          <p:nvPr>
            <p:ph type="body" idx="1"/>
          </p:nvPr>
        </p:nvSpPr>
        <p:spPr>
          <a:xfrm>
            <a:off x="460375" y="1291472"/>
            <a:ext cx="11268000" cy="4572000"/>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Slide Number Placeholder 5">
            <a:extLst>
              <a:ext uri="{FF2B5EF4-FFF2-40B4-BE49-F238E27FC236}">
                <a16:creationId xmlns:a16="http://schemas.microsoft.com/office/drawing/2014/main" id="{C2820EB3-F015-4EBE-AA5F-47049B7F54C7}"/>
              </a:ext>
            </a:extLst>
          </p:cNvPr>
          <p:cNvSpPr>
            <a:spLocks noGrp="1"/>
          </p:cNvSpPr>
          <p:nvPr>
            <p:ph type="sldNum" sz="quarter" idx="4"/>
          </p:nvPr>
        </p:nvSpPr>
        <p:spPr>
          <a:xfrm>
            <a:off x="10956851" y="6253813"/>
            <a:ext cx="771524" cy="216000"/>
          </a:xfrm>
          <a:prstGeom prst="rect">
            <a:avLst/>
          </a:prstGeom>
        </p:spPr>
        <p:txBody>
          <a:bodyPr vert="horz" lIns="0" tIns="0" rIns="0" bIns="0" rtlCol="0" anchor="ctr"/>
          <a:lstStyle>
            <a:lvl1pPr algn="r">
              <a:defRPr sz="1400">
                <a:solidFill>
                  <a:schemeClr val="accent2"/>
                </a:solidFill>
              </a:defRPr>
            </a:lvl1pPr>
          </a:lstStyle>
          <a:p>
            <a:fld id="{F01BB1D5-A67E-4A6E-9F0E-8044DFA6F129}" type="slidenum">
              <a:rPr lang="en-US" noProof="0" smtClean="0"/>
              <a:pPr/>
              <a:t>‹#›</a:t>
            </a:fld>
            <a:endParaRPr lang="en-US" noProof="0" dirty="0"/>
          </a:p>
        </p:txBody>
      </p:sp>
      <p:sp>
        <p:nvSpPr>
          <p:cNvPr id="5" name="Date Placeholder 4">
            <a:extLst>
              <a:ext uri="{FF2B5EF4-FFF2-40B4-BE49-F238E27FC236}">
                <a16:creationId xmlns:a16="http://schemas.microsoft.com/office/drawing/2014/main" id="{0B03AE23-F814-471B-A1F6-811432D65A7B}"/>
              </a:ext>
            </a:extLst>
          </p:cNvPr>
          <p:cNvSpPr>
            <a:spLocks noGrp="1"/>
          </p:cNvSpPr>
          <p:nvPr>
            <p:ph type="dt" sz="half" idx="2"/>
          </p:nvPr>
        </p:nvSpPr>
        <p:spPr>
          <a:xfrm>
            <a:off x="460377" y="6241804"/>
            <a:ext cx="1866265" cy="338554"/>
          </a:xfrm>
          <a:prstGeom prst="rect">
            <a:avLst/>
          </a:prstGeom>
        </p:spPr>
        <p:txBody>
          <a:bodyPr vert="horz" wrap="square" lIns="0" tIns="0" rIns="0" bIns="0" rtlCol="0" anchor="ctr">
            <a:spAutoFit/>
          </a:bodyPr>
          <a:lstStyle>
            <a:lvl1pPr algn="l">
              <a:defRPr sz="1100">
                <a:solidFill>
                  <a:schemeClr val="tx2"/>
                </a:solidFill>
              </a:defRPr>
            </a:lvl1pPr>
          </a:lstStyle>
          <a:p>
            <a:fld id="{AA668F48-7031-48EC-B2AA-C26687E3ADD9}" type="datetime2">
              <a:rPr lang="en-US" smtClean="0"/>
              <a:t>Thursday, February 17, 2022</a:t>
            </a:fld>
            <a:endParaRPr lang="en-GB"/>
          </a:p>
        </p:txBody>
      </p:sp>
      <p:sp>
        <p:nvSpPr>
          <p:cNvPr id="55" name="Footer Placeholder 54">
            <a:extLst>
              <a:ext uri="{FF2B5EF4-FFF2-40B4-BE49-F238E27FC236}">
                <a16:creationId xmlns:a16="http://schemas.microsoft.com/office/drawing/2014/main" id="{996A19E5-61A1-4030-B6F3-BBA5557B3F8C}"/>
              </a:ext>
            </a:extLst>
          </p:cNvPr>
          <p:cNvSpPr>
            <a:spLocks noGrp="1"/>
          </p:cNvSpPr>
          <p:nvPr>
            <p:ph type="ftr" sz="quarter" idx="3"/>
          </p:nvPr>
        </p:nvSpPr>
        <p:spPr>
          <a:xfrm>
            <a:off x="2880002" y="6285137"/>
            <a:ext cx="4845319" cy="169277"/>
          </a:xfrm>
          <a:prstGeom prst="rect">
            <a:avLst/>
          </a:prstGeom>
        </p:spPr>
        <p:txBody>
          <a:bodyPr vert="horz" wrap="square" lIns="0" tIns="0" rIns="0" bIns="0" rtlCol="0" anchor="ctr">
            <a:spAutoFit/>
          </a:bodyPr>
          <a:lstStyle>
            <a:lvl1pPr algn="l">
              <a:defRPr sz="1100">
                <a:solidFill>
                  <a:schemeClr val="tx2"/>
                </a:solidFill>
                <a:latin typeface="Century Gothic" panose="020B0502020202020204" pitchFamily="34" charset="0"/>
              </a:defRPr>
            </a:lvl1pPr>
          </a:lstStyle>
          <a:p>
            <a:r>
              <a:rPr lang="en-US"/>
              <a:t>Expanding reach. Enhancing impact. Advancing equity.</a:t>
            </a:r>
            <a:endParaRPr lang="en-GB"/>
          </a:p>
        </p:txBody>
      </p:sp>
    </p:spTree>
    <p:extLst>
      <p:ext uri="{BB962C8B-B14F-4D97-AF65-F5344CB8AC3E}">
        <p14:creationId xmlns:p14="http://schemas.microsoft.com/office/powerpoint/2010/main" val="59481379"/>
      </p:ext>
    </p:extLst>
  </p:cSld>
  <p:clrMap bg1="lt1" tx1="dk1" bg2="lt2" tx2="dk2" accent1="accent1" accent2="accent2" accent3="accent3" accent4="accent4" accent5="accent5" accent6="accent6" hlink="hlink" folHlink="folHlink"/>
  <p:sldLayoutIdLst>
    <p:sldLayoutId id="2147484095" r:id="rId1"/>
    <p:sldLayoutId id="214748409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chemeClr val="tx2"/>
          </a:solidFill>
          <a:latin typeface="+mj-lt"/>
          <a:ea typeface="+mj-ea"/>
          <a:cs typeface="+mj-cs"/>
        </a:defRPr>
      </a:lvl1pPr>
    </p:titleStyle>
    <p:bodyStyle>
      <a:lvl1pPr marL="265113" indent="-265113"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accent2"/>
          </a:solidFill>
          <a:latin typeface="+mn-lt"/>
          <a:ea typeface="+mn-ea"/>
          <a:cs typeface="+mn-cs"/>
        </a:defRPr>
      </a:lvl1pPr>
      <a:lvl2pPr marL="539750" indent="-274638" algn="l" defTabSz="914400" rtl="0" eaLnBrk="1" latinLnBrk="0" hangingPunct="1">
        <a:lnSpc>
          <a:spcPct val="90000"/>
        </a:lnSpc>
        <a:spcBef>
          <a:spcPts val="300"/>
        </a:spcBef>
        <a:spcAft>
          <a:spcPts val="600"/>
        </a:spcAft>
        <a:buFont typeface="System Font Regular"/>
        <a:buChar char="-"/>
        <a:defRPr sz="2600" kern="1200">
          <a:solidFill>
            <a:schemeClr val="accent2"/>
          </a:solidFill>
          <a:latin typeface="+mn-lt"/>
          <a:ea typeface="+mn-ea"/>
          <a:cs typeface="+mn-cs"/>
        </a:defRPr>
      </a:lvl2pPr>
      <a:lvl3pPr marL="539750" indent="-274638" algn="l" defTabSz="914400" rtl="0" eaLnBrk="1" latinLnBrk="0" hangingPunct="1">
        <a:lnSpc>
          <a:spcPct val="90000"/>
        </a:lnSpc>
        <a:spcBef>
          <a:spcPts val="300"/>
        </a:spcBef>
        <a:spcAft>
          <a:spcPts val="300"/>
        </a:spcAft>
        <a:buFont typeface="System Font Regular"/>
        <a:buChar char="-"/>
        <a:defRPr sz="2400" kern="1200">
          <a:solidFill>
            <a:schemeClr val="accent2"/>
          </a:solidFill>
          <a:latin typeface="+mn-lt"/>
          <a:ea typeface="+mn-ea"/>
          <a:cs typeface="+mn-cs"/>
        </a:defRPr>
      </a:lvl3pPr>
      <a:lvl4pPr marL="539750" indent="-274638" algn="l" defTabSz="914400" rtl="0" eaLnBrk="1" latinLnBrk="0" hangingPunct="1">
        <a:lnSpc>
          <a:spcPct val="90000"/>
        </a:lnSpc>
        <a:spcBef>
          <a:spcPts val="300"/>
        </a:spcBef>
        <a:spcAft>
          <a:spcPts val="300"/>
        </a:spcAft>
        <a:buFont typeface="System Font Regular"/>
        <a:buChar char="-"/>
        <a:defRPr sz="2200" kern="1200">
          <a:solidFill>
            <a:schemeClr val="accent2"/>
          </a:solidFill>
          <a:latin typeface="+mn-lt"/>
          <a:ea typeface="+mn-ea"/>
          <a:cs typeface="+mn-cs"/>
        </a:defRPr>
      </a:lvl4pPr>
      <a:lvl5pPr marL="539750" indent="-274638" algn="l" defTabSz="914400" rtl="0" eaLnBrk="1" latinLnBrk="0" hangingPunct="1">
        <a:lnSpc>
          <a:spcPct val="90000"/>
        </a:lnSpc>
        <a:spcBef>
          <a:spcPts val="300"/>
        </a:spcBef>
        <a:buFont typeface="System Font Regular"/>
        <a:buChar char="-"/>
        <a:defRPr sz="2000" kern="1200">
          <a:solidFill>
            <a:schemeClr val="accent2"/>
          </a:solidFill>
          <a:latin typeface="+mn-lt"/>
          <a:ea typeface="+mn-ea"/>
          <a:cs typeface="+mn-cs"/>
        </a:defRPr>
      </a:lvl5pPr>
      <a:lvl6pPr marL="539750" indent="-274638" algn="l" defTabSz="914400" rtl="0" eaLnBrk="1" latinLnBrk="0" hangingPunct="1">
        <a:lnSpc>
          <a:spcPct val="90000"/>
        </a:lnSpc>
        <a:spcBef>
          <a:spcPts val="300"/>
        </a:spcBef>
        <a:buFont typeface="System Font Regular"/>
        <a:buChar char="-"/>
        <a:defRPr sz="1800" kern="1200">
          <a:solidFill>
            <a:schemeClr val="accent2"/>
          </a:solidFill>
          <a:latin typeface="+mn-lt"/>
          <a:ea typeface="+mn-ea"/>
          <a:cs typeface="+mn-cs"/>
        </a:defRPr>
      </a:lvl6pPr>
      <a:lvl7pPr marL="539750" indent="-274638" algn="l" defTabSz="914400" rtl="0" eaLnBrk="1" latinLnBrk="0" hangingPunct="1">
        <a:lnSpc>
          <a:spcPct val="90000"/>
        </a:lnSpc>
        <a:spcBef>
          <a:spcPts val="300"/>
        </a:spcBef>
        <a:buFont typeface="System Font Regular"/>
        <a:buChar char="-"/>
        <a:defRPr sz="1800" kern="1200">
          <a:solidFill>
            <a:schemeClr val="accent2"/>
          </a:solidFill>
          <a:latin typeface="+mn-lt"/>
          <a:ea typeface="+mn-ea"/>
          <a:cs typeface="+mn-cs"/>
        </a:defRPr>
      </a:lvl7pPr>
      <a:lvl8pPr marL="539750" indent="-274638" algn="l" defTabSz="914400" rtl="0" eaLnBrk="1" latinLnBrk="0" hangingPunct="1">
        <a:lnSpc>
          <a:spcPct val="90000"/>
        </a:lnSpc>
        <a:spcBef>
          <a:spcPts val="300"/>
        </a:spcBef>
        <a:buFont typeface="System Font Regular"/>
        <a:buChar char="-"/>
        <a:defRPr sz="1800" kern="1200">
          <a:solidFill>
            <a:schemeClr val="accent2"/>
          </a:solidFill>
          <a:latin typeface="+mn-lt"/>
          <a:ea typeface="+mn-ea"/>
          <a:cs typeface="+mn-cs"/>
        </a:defRPr>
      </a:lvl8pPr>
      <a:lvl9pPr marL="539750" indent="-274638" algn="l" defTabSz="914400" rtl="0" eaLnBrk="1" latinLnBrk="0" hangingPunct="1">
        <a:lnSpc>
          <a:spcPct val="90000"/>
        </a:lnSpc>
        <a:spcBef>
          <a:spcPts val="300"/>
        </a:spcBef>
        <a:buFont typeface="System Font Regular"/>
        <a:buChar char="-"/>
        <a:defRPr sz="1800" kern="120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1">
          <p15:clr>
            <a:srgbClr val="FBAE40"/>
          </p15:clr>
        </p15:guide>
        <p15:guide id="2" pos="7389">
          <p15:clr>
            <a:srgbClr val="FBAE4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D2F668E-25ED-4095-ACA8-CB89FE037A63}" type="datetimeFigureOut">
              <a:rPr lang="en-US" smtClean="0">
                <a:solidFill>
                  <a:prstClr val="black">
                    <a:tint val="75000"/>
                  </a:prstClr>
                </a:solidFill>
              </a:rPr>
              <a:pPr/>
              <a:t>2/17/2022</a:t>
            </a:fld>
            <a:endParaRPr lang="en-US">
              <a:solidFill>
                <a:prstClr val="black">
                  <a:tint val="75000"/>
                </a:prst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3A2B9BC8-E3C9-4FA1-8401-4EB1201DAA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73993"/>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34" r:id="rId4"/>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p:nvSpPr>
        <p:spPr>
          <a:xfrm>
            <a:off x="0" y="0"/>
            <a:ext cx="12192000" cy="1371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9" name="Oval 18"/>
          <p:cNvSpPr/>
          <p:nvPr/>
        </p:nvSpPr>
        <p:spPr>
          <a:xfrm>
            <a:off x="7213600" y="3810000"/>
            <a:ext cx="69088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9220" name="Title Placeholder 1"/>
          <p:cNvSpPr>
            <a:spLocks noGrp="1"/>
          </p:cNvSpPr>
          <p:nvPr>
            <p:ph type="title"/>
          </p:nvPr>
        </p:nvSpPr>
        <p:spPr bwMode="auto">
          <a:xfrm>
            <a:off x="406400" y="76200"/>
            <a:ext cx="113792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1" name="Text Placeholder 2"/>
          <p:cNvSpPr>
            <a:spLocks noGrp="1"/>
          </p:cNvSpPr>
          <p:nvPr>
            <p:ph type="body" idx="1"/>
          </p:nvPr>
        </p:nvSpPr>
        <p:spPr bwMode="auto">
          <a:xfrm>
            <a:off x="406400" y="1600200"/>
            <a:ext cx="113792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Oval 14"/>
          <p:cNvSpPr/>
          <p:nvPr/>
        </p:nvSpPr>
        <p:spPr>
          <a:xfrm>
            <a:off x="11176000" y="2438400"/>
            <a:ext cx="32512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0" name="Rectangle 9"/>
          <p:cNvSpPr/>
          <p:nvPr/>
        </p:nvSpPr>
        <p:spPr>
          <a:xfrm>
            <a:off x="0" y="6400800"/>
            <a:ext cx="88392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Rectangle 10"/>
          <p:cNvSpPr/>
          <p:nvPr/>
        </p:nvSpPr>
        <p:spPr>
          <a:xfrm>
            <a:off x="9042400" y="6400800"/>
            <a:ext cx="314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9225" name="Picture 13" descr="fpg_masthead.gif"/>
          <p:cNvPicPr>
            <a:picLocks noChangeAspect="1"/>
          </p:cNvPicPr>
          <p:nvPr/>
        </p:nvPicPr>
        <p:blipFill>
          <a:blip r:embed="rId20" cstate="print"/>
          <a:srcRect r="31746"/>
          <a:stretch>
            <a:fillRect/>
          </a:stretch>
        </p:blipFill>
        <p:spPr bwMode="auto">
          <a:xfrm>
            <a:off x="8966200" y="6400800"/>
            <a:ext cx="3225800" cy="457200"/>
          </a:xfrm>
          <a:prstGeom prst="rect">
            <a:avLst/>
          </a:prstGeom>
          <a:noFill/>
          <a:ln w="9525">
            <a:noFill/>
            <a:miter lim="800000"/>
            <a:headEnd/>
            <a:tailEnd/>
          </a:ln>
        </p:spPr>
      </p:pic>
      <p:sp>
        <p:nvSpPr>
          <p:cNvPr id="1034" name="TextBox 17"/>
          <p:cNvSpPr txBox="1">
            <a:spLocks noChangeArrowheads="1"/>
          </p:cNvSpPr>
          <p:nvPr/>
        </p:nvSpPr>
        <p:spPr bwMode="auto">
          <a:xfrm>
            <a:off x="203202" y="6411914"/>
            <a:ext cx="1128835" cy="369332"/>
          </a:xfrm>
          <a:prstGeom prst="rect">
            <a:avLst/>
          </a:prstGeom>
          <a:noFill/>
          <a:ln>
            <a:noFill/>
          </a:ln>
        </p:spPr>
        <p:txBody>
          <a:bodyPr wrap="none">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1800">
                <a:solidFill>
                  <a:prstClr val="white"/>
                </a:solidFill>
                <a:latin typeface="Britannic Bold" pitchFamily="34" charset="0"/>
              </a:rPr>
              <a:t>CONNECT</a:t>
            </a:r>
            <a:endParaRPr lang="en-US" sz="1800">
              <a:solidFill>
                <a:prstClr val="white"/>
              </a:solidFill>
            </a:endParaRPr>
          </a:p>
        </p:txBody>
      </p:sp>
    </p:spTree>
    <p:extLst>
      <p:ext uri="{BB962C8B-B14F-4D97-AF65-F5344CB8AC3E}">
        <p14:creationId xmlns:p14="http://schemas.microsoft.com/office/powerpoint/2010/main" val="1429737080"/>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Lst>
  <p:txStyles>
    <p:titleStyle>
      <a:lvl1pPr algn="l" rtl="0" eaLnBrk="1" fontAlgn="base" hangingPunct="1">
        <a:spcBef>
          <a:spcPct val="0"/>
        </a:spcBef>
        <a:spcAft>
          <a:spcPct val="0"/>
        </a:spcAft>
        <a:defRPr sz="4000" kern="1200">
          <a:solidFill>
            <a:srgbClr val="FFFFFF"/>
          </a:solidFill>
          <a:latin typeface="Britannic Bold" pitchFamily="34" charset="0"/>
          <a:ea typeface="+mj-ea"/>
          <a:cs typeface="+mj-cs"/>
        </a:defRPr>
      </a:lvl1pPr>
      <a:lvl2pPr algn="l" rtl="0" eaLnBrk="1" fontAlgn="base" hangingPunct="1">
        <a:spcBef>
          <a:spcPct val="0"/>
        </a:spcBef>
        <a:spcAft>
          <a:spcPct val="0"/>
        </a:spcAft>
        <a:defRPr sz="4000">
          <a:solidFill>
            <a:srgbClr val="FFFFFF"/>
          </a:solidFill>
          <a:latin typeface="Britannic Bold" pitchFamily="34" charset="0"/>
        </a:defRPr>
      </a:lvl2pPr>
      <a:lvl3pPr algn="l" rtl="0" eaLnBrk="1" fontAlgn="base" hangingPunct="1">
        <a:spcBef>
          <a:spcPct val="0"/>
        </a:spcBef>
        <a:spcAft>
          <a:spcPct val="0"/>
        </a:spcAft>
        <a:defRPr sz="4000">
          <a:solidFill>
            <a:srgbClr val="FFFFFF"/>
          </a:solidFill>
          <a:latin typeface="Britannic Bold" pitchFamily="34" charset="0"/>
        </a:defRPr>
      </a:lvl3pPr>
      <a:lvl4pPr algn="l" rtl="0" eaLnBrk="1" fontAlgn="base" hangingPunct="1">
        <a:spcBef>
          <a:spcPct val="0"/>
        </a:spcBef>
        <a:spcAft>
          <a:spcPct val="0"/>
        </a:spcAft>
        <a:defRPr sz="4000">
          <a:solidFill>
            <a:srgbClr val="FFFFFF"/>
          </a:solidFill>
          <a:latin typeface="Britannic Bold" pitchFamily="34" charset="0"/>
        </a:defRPr>
      </a:lvl4pPr>
      <a:lvl5pPr algn="l" rtl="0" eaLnBrk="1" fontAlgn="base" hangingPunct="1">
        <a:spcBef>
          <a:spcPct val="0"/>
        </a:spcBef>
        <a:spcAft>
          <a:spcPct val="0"/>
        </a:spcAft>
        <a:defRPr sz="4000">
          <a:solidFill>
            <a:srgbClr val="FFFFFF"/>
          </a:solidFill>
          <a:latin typeface="Britannic Bold" pitchFamily="34" charset="0"/>
        </a:defRPr>
      </a:lvl5pPr>
      <a:lvl6pPr marL="457200" algn="l" rtl="0" eaLnBrk="1" fontAlgn="base" hangingPunct="1">
        <a:spcBef>
          <a:spcPct val="0"/>
        </a:spcBef>
        <a:spcAft>
          <a:spcPct val="0"/>
        </a:spcAft>
        <a:defRPr sz="4000">
          <a:solidFill>
            <a:srgbClr val="FFFFFF"/>
          </a:solidFill>
          <a:latin typeface="Britannic Bold" pitchFamily="34" charset="0"/>
        </a:defRPr>
      </a:lvl6pPr>
      <a:lvl7pPr marL="914400" algn="l" rtl="0" eaLnBrk="1" fontAlgn="base" hangingPunct="1">
        <a:spcBef>
          <a:spcPct val="0"/>
        </a:spcBef>
        <a:spcAft>
          <a:spcPct val="0"/>
        </a:spcAft>
        <a:defRPr sz="4000">
          <a:solidFill>
            <a:srgbClr val="FFFFFF"/>
          </a:solidFill>
          <a:latin typeface="Britannic Bold" pitchFamily="34" charset="0"/>
        </a:defRPr>
      </a:lvl7pPr>
      <a:lvl8pPr marL="1371600" algn="l" rtl="0" eaLnBrk="1" fontAlgn="base" hangingPunct="1">
        <a:spcBef>
          <a:spcPct val="0"/>
        </a:spcBef>
        <a:spcAft>
          <a:spcPct val="0"/>
        </a:spcAft>
        <a:defRPr sz="4000">
          <a:solidFill>
            <a:srgbClr val="FFFFFF"/>
          </a:solidFill>
          <a:latin typeface="Britannic Bold" pitchFamily="34" charset="0"/>
        </a:defRPr>
      </a:lvl8pPr>
      <a:lvl9pPr marL="1828800" algn="l" rtl="0" eaLnBrk="1" fontAlgn="base" hangingPunct="1">
        <a:spcBef>
          <a:spcPct val="0"/>
        </a:spcBef>
        <a:spcAft>
          <a:spcPct val="0"/>
        </a:spcAft>
        <a:defRPr sz="4000">
          <a:solidFill>
            <a:srgbClr val="FFFFFF"/>
          </a:solidFill>
          <a:latin typeface="Britannic Bold" pitchFamily="34" charset="0"/>
        </a:defRPr>
      </a:lvl9pPr>
    </p:titleStyle>
    <p:bodyStyle>
      <a:lvl1pPr marL="273050" indent="-273050" algn="l" rtl="0" eaLnBrk="1" fontAlgn="base" hangingPunct="1">
        <a:spcBef>
          <a:spcPct val="20000"/>
        </a:spcBef>
        <a:spcAft>
          <a:spcPct val="0"/>
        </a:spcAft>
        <a:buClr>
          <a:srgbClr val="558ED5"/>
        </a:buClr>
        <a:buSzPct val="85000"/>
        <a:buFont typeface="Wingdings" pitchFamily="2" charset="2"/>
        <a:buChar char="§"/>
        <a:defRPr sz="3600" kern="1200">
          <a:solidFill>
            <a:srgbClr val="595959"/>
          </a:solidFill>
          <a:latin typeface="Calibri" pitchFamily="34" charset="0"/>
          <a:ea typeface="+mn-ea"/>
          <a:cs typeface="+mn-cs"/>
        </a:defRPr>
      </a:lvl1pPr>
      <a:lvl2pPr marL="547688" indent="-228600" algn="l" rtl="0" eaLnBrk="1" fontAlgn="base" hangingPunct="1">
        <a:spcBef>
          <a:spcPct val="20000"/>
        </a:spcBef>
        <a:spcAft>
          <a:spcPct val="0"/>
        </a:spcAft>
        <a:buClr>
          <a:srgbClr val="558ED5"/>
        </a:buClr>
        <a:buSzPct val="85000"/>
        <a:buFont typeface="Wingdings" pitchFamily="2" charset="2"/>
        <a:buChar char="§"/>
        <a:defRPr sz="3200" kern="1200">
          <a:solidFill>
            <a:srgbClr val="595959"/>
          </a:solidFill>
          <a:latin typeface="Calibri" pitchFamily="34" charset="0"/>
          <a:ea typeface="+mn-ea"/>
          <a:cs typeface="+mn-cs"/>
        </a:defRPr>
      </a:lvl2pPr>
      <a:lvl3pPr marL="730250" indent="-182563" algn="l" rtl="0" eaLnBrk="1" fontAlgn="base" hangingPunct="1">
        <a:spcBef>
          <a:spcPct val="20000"/>
        </a:spcBef>
        <a:spcAft>
          <a:spcPct val="0"/>
        </a:spcAft>
        <a:buClr>
          <a:srgbClr val="558ED5"/>
        </a:buClr>
        <a:buFont typeface="Wingdings" pitchFamily="2" charset="2"/>
        <a:buChar char="§"/>
        <a:defRPr sz="2800" kern="1200">
          <a:solidFill>
            <a:srgbClr val="595959"/>
          </a:solidFill>
          <a:latin typeface="Calibri" pitchFamily="34" charset="0"/>
          <a:ea typeface="+mn-ea"/>
          <a:cs typeface="+mn-cs"/>
        </a:defRPr>
      </a:lvl3pPr>
      <a:lvl4pPr marL="1004888" indent="-182563" algn="l" rtl="0" eaLnBrk="1" fontAlgn="base" hangingPunct="1">
        <a:spcBef>
          <a:spcPct val="20000"/>
        </a:spcBef>
        <a:spcAft>
          <a:spcPct val="0"/>
        </a:spcAft>
        <a:buClr>
          <a:srgbClr val="558ED5"/>
        </a:buClr>
        <a:buSzPct val="100000"/>
        <a:buFont typeface="Wingdings" pitchFamily="2" charset="2"/>
        <a:buChar char="§"/>
        <a:defRPr sz="2400" kern="1200">
          <a:solidFill>
            <a:srgbClr val="595959"/>
          </a:solidFill>
          <a:latin typeface="Calibri" pitchFamily="34" charset="0"/>
          <a:ea typeface="+mn-ea"/>
          <a:cs typeface="+mn-cs"/>
        </a:defRPr>
      </a:lvl4pPr>
      <a:lvl5pPr marL="1279525" indent="-182563" algn="l" rtl="0" eaLnBrk="1" fontAlgn="base" hangingPunct="1">
        <a:spcBef>
          <a:spcPct val="20000"/>
        </a:spcBef>
        <a:spcAft>
          <a:spcPct val="0"/>
        </a:spcAft>
        <a:buClr>
          <a:srgbClr val="558ED5"/>
        </a:buClr>
        <a:buFont typeface="Wingdings" pitchFamily="2" charset="2"/>
        <a:buChar char="§"/>
        <a:defRPr sz="2400" kern="1200">
          <a:solidFill>
            <a:srgbClr val="595959"/>
          </a:solidFill>
          <a:latin typeface="Calibri" pitchFamily="34" charset="0"/>
          <a:ea typeface="+mn-ea"/>
          <a:cs typeface="+mn-cs"/>
        </a:defRPr>
      </a:lvl5pPr>
      <a:lvl6pPr marL="146304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6pPr>
      <a:lvl7pPr marL="173736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1920240" indent="-182880" algn="l" defTabSz="914400" rtl="0" eaLnBrk="1" latinLnBrk="0" hangingPunct="1">
        <a:spcBef>
          <a:spcPct val="20000"/>
        </a:spcBef>
        <a:buClr>
          <a:schemeClr val="accent2"/>
        </a:buClr>
        <a:buFont typeface="Arial" pitchFamily="34" charset="0"/>
        <a:buChar char="•"/>
        <a:defRPr sz="1600" kern="1200" baseline="0">
          <a:solidFill>
            <a:schemeClr val="tx2"/>
          </a:solidFill>
          <a:latin typeface="+mn-lt"/>
          <a:ea typeface="+mn-ea"/>
          <a:cs typeface="+mn-cs"/>
        </a:defRPr>
      </a:lvl8pPr>
      <a:lvl9pPr marL="2194560" indent="-182880" algn="l" defTabSz="914400" rtl="0" eaLnBrk="1" latinLnBrk="0" hangingPunct="1">
        <a:spcBef>
          <a:spcPts val="310"/>
        </a:spcBef>
        <a:buClr>
          <a:schemeClr val="accent2"/>
        </a:buClr>
        <a:buFont typeface="Arial"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education.sdsu.edu/pipelines/resources"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5.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6.xml"/><Relationship Id="rId4" Type="http://schemas.openxmlformats.org/officeDocument/2006/relationships/hyperlink" Target="https://goopennc.oercommons.org/courseware/lesson/3306"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4closurefraud.org/2010/11/13/thank-you-everyone-for-your-support-on-a-very-successful-trip-to-washington-dc/" TargetMode="External"/><Relationship Id="rId2" Type="http://schemas.openxmlformats.org/officeDocument/2006/relationships/image" Target="../media/image73.jpg"/><Relationship Id="rId1" Type="http://schemas.openxmlformats.org/officeDocument/2006/relationships/slideLayout" Target="../slideLayouts/slideLayout13.xml"/><Relationship Id="rId4" Type="http://schemas.openxmlformats.org/officeDocument/2006/relationships/hyperlink" Target="https://creativecommons.org/licenses/by-nc/3.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F82842B-3823-4188-AD69-1E5DC155B67F}"/>
              </a:ext>
            </a:extLst>
          </p:cNvPr>
          <p:cNvSpPr>
            <a:spLocks noGrp="1"/>
          </p:cNvSpPr>
          <p:nvPr>
            <p:ph type="title"/>
          </p:nvPr>
        </p:nvSpPr>
        <p:spPr>
          <a:xfrm>
            <a:off x="289248" y="1123837"/>
            <a:ext cx="6451110" cy="1255469"/>
          </a:xfrm>
        </p:spPr>
        <p:txBody>
          <a:bodyPr>
            <a:normAutofit/>
          </a:bodyPr>
          <a:lstStyle/>
          <a:p>
            <a:r>
              <a:rPr lang="en-US" sz="3600" b="1">
                <a:solidFill>
                  <a:schemeClr val="tx1"/>
                </a:solidFill>
                <a:latin typeface="Calibri" panose="020F0502020204030204" pitchFamily="34" charset="0"/>
                <a:cs typeface="Calibri" panose="020F0502020204030204" pitchFamily="34" charset="0"/>
              </a:rPr>
              <a:t>Discover Personas: A New Tool to Support Your Work</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1559275-3B94-42C6-8CE5-62601E5DB943}"/>
              </a:ext>
            </a:extLst>
          </p:cNvPr>
          <p:cNvSpPr>
            <a:spLocks noGrp="1"/>
          </p:cNvSpPr>
          <p:nvPr>
            <p:ph idx="1"/>
          </p:nvPr>
        </p:nvSpPr>
        <p:spPr>
          <a:xfrm>
            <a:off x="148856" y="2510395"/>
            <a:ext cx="6804837" cy="3274586"/>
          </a:xfrm>
        </p:spPr>
        <p:txBody>
          <a:bodyPr anchor="t">
            <a:normAutofit/>
          </a:bodyPr>
          <a:lstStyle/>
          <a:p>
            <a:r>
              <a:rPr lang="en-US" sz="1600">
                <a:solidFill>
                  <a:srgbClr val="FFFFFF"/>
                </a:solidFill>
                <a:latin typeface="Arial Black" panose="020B0A04020102020204" pitchFamily="34" charset="0"/>
              </a:rPr>
              <a:t>Presented by </a:t>
            </a:r>
          </a:p>
          <a:p>
            <a:r>
              <a:rPr lang="en-US" sz="3200" b="1">
                <a:solidFill>
                  <a:schemeClr val="tx1"/>
                </a:solidFill>
                <a:latin typeface="Calibri" panose="020F0502020204030204" pitchFamily="34" charset="0"/>
                <a:cs typeface="Calibri" panose="020F0502020204030204" pitchFamily="34" charset="0"/>
              </a:rPr>
              <a:t>Camille Catlett and Sarah Garrity</a:t>
            </a:r>
          </a:p>
          <a:p>
            <a:endParaRPr lang="en-US" sz="1800" b="1">
              <a:solidFill>
                <a:schemeClr val="tx1"/>
              </a:solidFill>
              <a:latin typeface="Calibri" panose="020F0502020204030204" pitchFamily="34" charset="0"/>
              <a:cs typeface="Calibri" panose="020F0502020204030204" pitchFamily="34" charset="0"/>
            </a:endParaRPr>
          </a:p>
          <a:p>
            <a:r>
              <a:rPr lang="en-US" sz="2800">
                <a:solidFill>
                  <a:schemeClr val="tx1"/>
                </a:solidFill>
                <a:latin typeface="Calibri" panose="020F0502020204030204" pitchFamily="34" charset="0"/>
                <a:cs typeface="Calibri" panose="020F0502020204030204" pitchFamily="34" charset="0"/>
              </a:rPr>
              <a:t>February</a:t>
            </a:r>
            <a:r>
              <a:rPr lang="en-US" sz="3200" b="1">
                <a:solidFill>
                  <a:schemeClr val="tx1"/>
                </a:solidFill>
                <a:latin typeface="Calibri" panose="020F0502020204030204" pitchFamily="34" charset="0"/>
                <a:cs typeface="Calibri" panose="020F0502020204030204" pitchFamily="34" charset="0"/>
              </a:rPr>
              <a:t> </a:t>
            </a:r>
            <a:r>
              <a:rPr lang="en-US" sz="2800">
                <a:solidFill>
                  <a:schemeClr val="tx1"/>
                </a:solidFill>
                <a:latin typeface="Calibri" panose="020F0502020204030204" pitchFamily="34" charset="0"/>
                <a:cs typeface="Calibri" panose="020F0502020204030204" pitchFamily="34" charset="0"/>
              </a:rPr>
              <a:t>17, 2022</a:t>
            </a:r>
          </a:p>
          <a:p>
            <a:pPr lvl="6"/>
            <a:endParaRPr lang="en-US" sz="3150" b="1">
              <a:solidFill>
                <a:srgbClr val="FFFFFF"/>
              </a:solidFill>
              <a:latin typeface="Calibri" panose="020F0502020204030204" pitchFamily="34" charset="0"/>
              <a:cs typeface="Calibri" panose="020F0502020204030204" pitchFamily="34" charset="0"/>
            </a:endParaRPr>
          </a:p>
          <a:p>
            <a:endParaRPr lang="en-US" sz="1600">
              <a:solidFill>
                <a:srgbClr val="FFFFFF"/>
              </a:solidFill>
              <a:latin typeface="Arial Black" panose="020B0A04020102020204" pitchFamily="34" charset="0"/>
            </a:endParaRPr>
          </a:p>
          <a:p>
            <a:pPr lvl="8"/>
            <a:r>
              <a:rPr lang="en-US" sz="1150">
                <a:solidFill>
                  <a:srgbClr val="FFFFFF"/>
                </a:solidFill>
                <a:latin typeface="Arial Black" panose="020B0A04020102020204" pitchFamily="34" charset="0"/>
              </a:rPr>
              <a:t>Sponsored by </a:t>
            </a:r>
          </a:p>
          <a:p>
            <a:endParaRPr lang="en-US" sz="3600" b="1">
              <a:solidFill>
                <a:srgbClr val="FFFFFF"/>
              </a:solidFill>
              <a:latin typeface="Calibri" panose="020F0502020204030204" pitchFamily="34" charset="0"/>
              <a:cs typeface="Calibri" panose="020F0502020204030204" pitchFamily="34" charset="0"/>
            </a:endParaRPr>
          </a:p>
          <a:p>
            <a:endParaRPr lang="en-US" sz="3600" b="1" dirty="0">
              <a:solidFill>
                <a:srgbClr val="FFFF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DD70F37-AD01-40F9-99E5-31AE3487ECA5}"/>
              </a:ext>
            </a:extLst>
          </p:cNvPr>
          <p:cNvPicPr>
            <a:picLocks noChangeAspect="1"/>
          </p:cNvPicPr>
          <p:nvPr/>
        </p:nvPicPr>
        <p:blipFill rotWithShape="1">
          <a:blip r:embed="rId2"/>
          <a:srcRect b="8732"/>
          <a:stretch/>
        </p:blipFill>
        <p:spPr>
          <a:xfrm>
            <a:off x="7545032" y="759599"/>
            <a:ext cx="3778286" cy="5330650"/>
          </a:xfrm>
          <a:prstGeom prst="rect">
            <a:avLst/>
          </a:prstGeom>
        </p:spPr>
      </p:pic>
      <p:pic>
        <p:nvPicPr>
          <p:cNvPr id="6" name="Picture 5">
            <a:extLst>
              <a:ext uri="{FF2B5EF4-FFF2-40B4-BE49-F238E27FC236}">
                <a16:creationId xmlns:a16="http://schemas.microsoft.com/office/drawing/2014/main" id="{08FD36D7-2BB2-4B74-8CB2-826AD5507CA1}"/>
              </a:ext>
            </a:extLst>
          </p:cNvPr>
          <p:cNvPicPr>
            <a:picLocks noChangeAspect="1"/>
          </p:cNvPicPr>
          <p:nvPr/>
        </p:nvPicPr>
        <p:blipFill>
          <a:blip r:embed="rId3"/>
          <a:stretch>
            <a:fillRect/>
          </a:stretch>
        </p:blipFill>
        <p:spPr>
          <a:xfrm>
            <a:off x="4546909" y="4508679"/>
            <a:ext cx="1059309" cy="1430611"/>
          </a:xfrm>
          <a:prstGeom prst="rect">
            <a:avLst/>
          </a:prstGeom>
        </p:spPr>
      </p:pic>
    </p:spTree>
    <p:extLst>
      <p:ext uri="{BB962C8B-B14F-4D97-AF65-F5344CB8AC3E}">
        <p14:creationId xmlns:p14="http://schemas.microsoft.com/office/powerpoint/2010/main" val="1220500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917E46-7A87-42B3-BF91-AF729994A8E8}"/>
              </a:ext>
            </a:extLst>
          </p:cNvPr>
          <p:cNvSpPr>
            <a:spLocks noGrp="1"/>
          </p:cNvSpPr>
          <p:nvPr>
            <p:ph idx="4294967295"/>
          </p:nvPr>
        </p:nvSpPr>
        <p:spPr>
          <a:xfrm>
            <a:off x="4682901" y="1126864"/>
            <a:ext cx="6842125" cy="5105400"/>
          </a:xfrm>
        </p:spPr>
        <p:txBody>
          <a:bodyPr/>
          <a:lstStyle/>
          <a:p>
            <a:pPr marL="0" indent="0">
              <a:buNone/>
            </a:pPr>
            <a:r>
              <a:rPr lang="en-US" sz="2400" dirty="0"/>
              <a:t>“We recognize </a:t>
            </a:r>
            <a:r>
              <a:rPr lang="en-US" sz="2400" i="1" dirty="0"/>
              <a:t>inclusive education </a:t>
            </a:r>
            <a:r>
              <a:rPr lang="en-US" sz="2400" dirty="0"/>
              <a:t>as the process of (a) redistributing access to and participation in quality learning opportunities; (b) recognizing and valuing all child differences in learning activities, materials, and interactions; and (c) creating opportunities for non-dominant and under-represented groups to share their narratives and advance solutions for equity, with particular attention given to the interplay of multiple and intersecting social identities (e.g., ability, race, language) in learning contexts (e.g., home, school, and community settings)” 			      </a:t>
            </a:r>
          </a:p>
          <a:p>
            <a:pPr marL="0" indent="0" algn="r">
              <a:buNone/>
            </a:pPr>
            <a:r>
              <a:rPr lang="en-US" dirty="0"/>
              <a:t>(YEC September 2021, page 115)</a:t>
            </a:r>
          </a:p>
        </p:txBody>
      </p:sp>
      <p:pic>
        <p:nvPicPr>
          <p:cNvPr id="8" name="Picture 7">
            <a:extLst>
              <a:ext uri="{FF2B5EF4-FFF2-40B4-BE49-F238E27FC236}">
                <a16:creationId xmlns:a16="http://schemas.microsoft.com/office/drawing/2014/main" id="{A358EBF1-ABE9-4AF8-B294-C1774EC74516}"/>
              </a:ext>
            </a:extLst>
          </p:cNvPr>
          <p:cNvPicPr>
            <a:picLocks noChangeAspect="1"/>
          </p:cNvPicPr>
          <p:nvPr/>
        </p:nvPicPr>
        <p:blipFill>
          <a:blip r:embed="rId3"/>
          <a:stretch>
            <a:fillRect/>
          </a:stretch>
        </p:blipFill>
        <p:spPr>
          <a:xfrm>
            <a:off x="1090905" y="1345609"/>
            <a:ext cx="3267075" cy="4010025"/>
          </a:xfrm>
          <a:prstGeom prst="rect">
            <a:avLst/>
          </a:prstGeom>
        </p:spPr>
      </p:pic>
    </p:spTree>
    <p:extLst>
      <p:ext uri="{BB962C8B-B14F-4D97-AF65-F5344CB8AC3E}">
        <p14:creationId xmlns:p14="http://schemas.microsoft.com/office/powerpoint/2010/main" val="132500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206E98F-6C64-4CFB-9767-82C70BCEAE6F}"/>
              </a:ext>
            </a:extLst>
          </p:cNvPr>
          <p:cNvPicPr>
            <a:picLocks noGrp="1" noChangeAspect="1"/>
          </p:cNvPicPr>
          <p:nvPr>
            <p:ph idx="1"/>
          </p:nvPr>
        </p:nvPicPr>
        <p:blipFill>
          <a:blip r:embed="rId2"/>
          <a:stretch>
            <a:fillRect/>
          </a:stretch>
        </p:blipFill>
        <p:spPr>
          <a:xfrm>
            <a:off x="771115" y="771433"/>
            <a:ext cx="8780776" cy="5271953"/>
          </a:xfrm>
          <a:prstGeom prst="rect">
            <a:avLst/>
          </a:prstGeom>
        </p:spPr>
      </p:pic>
      <p:sp>
        <p:nvSpPr>
          <p:cNvPr id="7" name="TextBox 6">
            <a:extLst>
              <a:ext uri="{FF2B5EF4-FFF2-40B4-BE49-F238E27FC236}">
                <a16:creationId xmlns:a16="http://schemas.microsoft.com/office/drawing/2014/main" id="{7C193649-A553-41FF-A89D-3E91D5070077}"/>
              </a:ext>
            </a:extLst>
          </p:cNvPr>
          <p:cNvSpPr txBox="1"/>
          <p:nvPr/>
        </p:nvSpPr>
        <p:spPr>
          <a:xfrm>
            <a:off x="6169688" y="1095270"/>
            <a:ext cx="4953837" cy="2677656"/>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How can faculty, instructors, and professional development providers give students experience with diverse children and families, especially during a pandemic?</a:t>
            </a:r>
          </a:p>
        </p:txBody>
      </p:sp>
    </p:spTree>
    <p:extLst>
      <p:ext uri="{BB962C8B-B14F-4D97-AF65-F5344CB8AC3E}">
        <p14:creationId xmlns:p14="http://schemas.microsoft.com/office/powerpoint/2010/main" val="3542705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02985C-3796-4A43-9E72-3C2F6742BE81}"/>
              </a:ext>
            </a:extLst>
          </p:cNvPr>
          <p:cNvSpPr txBox="1"/>
          <p:nvPr/>
        </p:nvSpPr>
        <p:spPr>
          <a:xfrm>
            <a:off x="700391" y="778213"/>
            <a:ext cx="4394123" cy="5940088"/>
          </a:xfrm>
          <a:prstGeom prst="rect">
            <a:avLst/>
          </a:prstGeom>
          <a:noFill/>
        </p:spPr>
        <p:txBody>
          <a:bodyPr wrap="square" rtlCol="0">
            <a:spAutoFit/>
          </a:bodyPr>
          <a:lstStyle/>
          <a:p>
            <a:r>
              <a:rPr lang="en-US" sz="3200" b="1" dirty="0"/>
              <a:t>What is a persona?</a:t>
            </a:r>
          </a:p>
          <a:p>
            <a:endParaRPr lang="en-US" dirty="0"/>
          </a:p>
          <a:p>
            <a:pPr marL="0" marR="0" lvl="0" indent="0" algn="l" defTabSz="914400" rtl="0" eaLnBrk="1" fontAlgn="auto" latinLnBrk="0" hangingPunct="1">
              <a:lnSpc>
                <a:spcPct val="100000"/>
              </a:lnSpc>
              <a:spcBef>
                <a:spcPts val="0"/>
              </a:spcBef>
              <a:spcAft>
                <a:spcPts val="0"/>
              </a:spcAft>
              <a:buClr>
                <a:srgbClr val="FFFFFF">
                  <a:lumMod val="85000"/>
                  <a:lumOff val="15000"/>
                </a:srgbClr>
              </a:buClr>
              <a:buSzTx/>
              <a:buFont typeface="Garamond" pitchFamily="18"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Personas are brief descriptions that present a short sketch of a child and family. Each persona offers information about the unique composition of a family, details about a child (name, age, likes, dislikes), and insights to who the child is as a learner. The insights reveal things like whether a child is receiving services for a disability, is a dual language learner, or has experienced traumatic life circumstances.</a:t>
            </a:r>
          </a:p>
          <a:p>
            <a:endParaRPr lang="en-US" dirty="0"/>
          </a:p>
        </p:txBody>
      </p:sp>
      <p:pic>
        <p:nvPicPr>
          <p:cNvPr id="2050" name="Picture 2" descr="Persona of Winston, 3 year old child of Native American and African American descent ">
            <a:extLst>
              <a:ext uri="{FF2B5EF4-FFF2-40B4-BE49-F238E27FC236}">
                <a16:creationId xmlns:a16="http://schemas.microsoft.com/office/drawing/2014/main" id="{9DE0690B-5819-487A-82B9-3C4E0ECCF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514" y="1366242"/>
            <a:ext cx="6799319" cy="454281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808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0B2E-F2FC-4C77-BB05-8C67A20F0C59}"/>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E010D543-B91A-4422-9F6B-D3E2E6225A0A}"/>
              </a:ext>
            </a:extLst>
          </p:cNvPr>
          <p:cNvSpPr>
            <a:spLocks noGrp="1"/>
          </p:cNvSpPr>
          <p:nvPr>
            <p:ph type="pic" idx="1"/>
          </p:nvPr>
        </p:nvSpPr>
        <p:spPr/>
      </p:sp>
      <p:sp>
        <p:nvSpPr>
          <p:cNvPr id="4" name="Text Placeholder 3">
            <a:extLst>
              <a:ext uri="{FF2B5EF4-FFF2-40B4-BE49-F238E27FC236}">
                <a16:creationId xmlns:a16="http://schemas.microsoft.com/office/drawing/2014/main" id="{6EAE0BC5-299F-49D6-B6CE-D28B614D604E}"/>
              </a:ext>
            </a:extLst>
          </p:cNvPr>
          <p:cNvSpPr>
            <a:spLocks noGrp="1"/>
          </p:cNvSpPr>
          <p:nvPr>
            <p:ph type="body" sz="half" idx="2"/>
          </p:nvPr>
        </p:nvSpPr>
        <p:spPr/>
        <p:txBody>
          <a:bodyPr/>
          <a:lstStyle/>
          <a:p>
            <a:endParaRPr lang="en-US"/>
          </a:p>
        </p:txBody>
      </p:sp>
      <p:pic>
        <p:nvPicPr>
          <p:cNvPr id="1026" name="Picture 2" descr="Chart of Persona broken down by criteria">
            <a:extLst>
              <a:ext uri="{FF2B5EF4-FFF2-40B4-BE49-F238E27FC236}">
                <a16:creationId xmlns:a16="http://schemas.microsoft.com/office/drawing/2014/main" id="{6EB614C3-471C-455D-A695-4FE15D185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595313"/>
            <a:ext cx="11058525" cy="566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7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9B203ABE-43FC-D541-918C-175598CE222F}"/>
              </a:ext>
            </a:extLst>
          </p:cNvPr>
          <p:cNvSpPr>
            <a:spLocks noGrp="1"/>
          </p:cNvSpPr>
          <p:nvPr>
            <p:ph type="title"/>
          </p:nvPr>
        </p:nvSpPr>
        <p:spPr>
          <a:xfrm>
            <a:off x="252919" y="1123837"/>
            <a:ext cx="3059542" cy="4601183"/>
          </a:xfrm>
        </p:spPr>
        <p:txBody>
          <a:bodyPr vert="horz" lIns="91440" tIns="45720" rIns="91440" bIns="45720" rtlCol="0" anchor="ctr">
            <a:normAutofit/>
          </a:bodyPr>
          <a:lstStyle/>
          <a:p>
            <a:r>
              <a:rPr lang="en-US" dirty="0"/>
              <a:t>Vision Board Assignment</a:t>
            </a:r>
            <a:br>
              <a:rPr lang="en-US" dirty="0"/>
            </a:br>
            <a:br>
              <a:rPr lang="en-US" dirty="0"/>
            </a:br>
            <a:br>
              <a:rPr lang="en-US" dirty="0"/>
            </a:br>
            <a:r>
              <a:rPr lang="en-US" dirty="0"/>
              <a:t>375A Infant Toddler Learning and Development</a:t>
            </a:r>
          </a:p>
        </p:txBody>
      </p:sp>
      <p:sp>
        <p:nvSpPr>
          <p:cNvPr id="10" name="TextBox 9">
            <a:extLst>
              <a:ext uri="{FF2B5EF4-FFF2-40B4-BE49-F238E27FC236}">
                <a16:creationId xmlns:a16="http://schemas.microsoft.com/office/drawing/2014/main" id="{D02BB706-2334-4C48-9AA5-A8839788B578}"/>
              </a:ext>
            </a:extLst>
          </p:cNvPr>
          <p:cNvSpPr txBox="1"/>
          <p:nvPr/>
        </p:nvSpPr>
        <p:spPr>
          <a:xfrm>
            <a:off x="3696509" y="508000"/>
            <a:ext cx="5384588" cy="6096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ts val="0"/>
              </a:spcBef>
              <a:spcAft>
                <a:spcPts val="800"/>
              </a:spcAft>
              <a:buClr>
                <a:srgbClr val="40BAD2"/>
              </a:buClr>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Vision boards are based on the law of attraction and the premise that we live in a universe that is dependent on our intentions. In order for it to work, a vision board must clearly show what we want in our lives. In addition to images, vision boards can include words, phrases, or sentences that affirm your intentions.</a:t>
            </a:r>
          </a:p>
          <a:p>
            <a:pPr marL="0" marR="0" lvl="0" indent="0" algn="ctr" defTabSz="914400" rtl="0" eaLnBrk="1" fontAlgn="auto" latinLnBrk="0" hangingPunct="1">
              <a:lnSpc>
                <a:spcPct val="90000"/>
              </a:lnSpc>
              <a:spcBef>
                <a:spcPts val="0"/>
              </a:spcBef>
              <a:spcAft>
                <a:spcPts val="800"/>
              </a:spcAft>
              <a:buClr>
                <a:srgbClr val="40BAD2"/>
              </a:buClr>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 </a:t>
            </a:r>
          </a:p>
          <a:p>
            <a:pPr marL="0" marR="0" lvl="0" indent="0" algn="ctr" defTabSz="914400" rtl="0" eaLnBrk="1" fontAlgn="auto" latinLnBrk="0" hangingPunct="1">
              <a:lnSpc>
                <a:spcPct val="90000"/>
              </a:lnSpc>
              <a:spcBef>
                <a:spcPts val="0"/>
              </a:spcBef>
              <a:spcAft>
                <a:spcPts val="800"/>
              </a:spcAft>
              <a:buClr>
                <a:srgbClr val="40BAD2"/>
              </a:buClr>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For this final assignment, I would like each of you to </a:t>
            </a:r>
            <a:r>
              <a:rPr kumimoji="0" lang="en-US" sz="2000" b="1"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envision what you want for infants, toddlers, their families, and their caregivers. </a:t>
            </a:r>
            <a:r>
              <a:rPr kumimoji="0" lang="en-US" sz="20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To begin, reflect on some of the “big ideas” we have learned about during the course. For example, we have discussed the importance of relationships, brain development, responsive caregiving, culture and language, developmental milestones of infancy, toddlerhood, and theories of infant toddler development – these are just a few</a:t>
            </a:r>
            <a:r>
              <a:rPr kumimoji="0" lang="en-US" sz="24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 </a:t>
            </a:r>
          </a:p>
        </p:txBody>
      </p:sp>
      <p:pic>
        <p:nvPicPr>
          <p:cNvPr id="1028" name="Picture 4" descr="KEEP CALM THERE IS NO TEST Poster | Eric | Keep Calm-o-Matic">
            <a:extLst>
              <a:ext uri="{FF2B5EF4-FFF2-40B4-BE49-F238E27FC236}">
                <a16:creationId xmlns:a16="http://schemas.microsoft.com/office/drawing/2014/main" id="{CBC57862-DC5F-D446-8346-537C8E9B74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76" r="9948"/>
          <a:stretch/>
        </p:blipFill>
        <p:spPr bwMode="auto">
          <a:xfrm>
            <a:off x="9324287" y="758952"/>
            <a:ext cx="2491577"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209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BCD3A9D-627A-274A-B82F-9601F51755A2}"/>
              </a:ext>
            </a:extLst>
          </p:cNvPr>
          <p:cNvSpPr>
            <a:spLocks noGrp="1"/>
          </p:cNvSpPr>
          <p:nvPr>
            <p:ph sz="half" idx="1"/>
          </p:nvPr>
        </p:nvSpPr>
        <p:spPr>
          <a:xfrm>
            <a:off x="251071" y="1967708"/>
            <a:ext cx="5768729" cy="4628357"/>
          </a:xfrm>
        </p:spPr>
        <p:txBody>
          <a:bodyPr>
            <a:normAutofit fontScale="25000" lnSpcReduction="20000"/>
          </a:bodyPr>
          <a:lstStyle/>
          <a:p>
            <a:pPr marL="0" indent="0">
              <a:buNone/>
            </a:pPr>
            <a:r>
              <a:rPr lang="en-US" sz="8000" dirty="0" err="1"/>
              <a:t>Razae</a:t>
            </a:r>
            <a:r>
              <a:rPr lang="en-US" sz="8000" dirty="0"/>
              <a:t> is 12 months old and has been placed in foster care since he was four months old.  He was prenatally exposed to drugs and was placed in foster care because of domestic violence in the home. Emma and Andrew are the young couple who are providing foster care for the first time. </a:t>
            </a:r>
          </a:p>
          <a:p>
            <a:pPr marL="0" indent="0">
              <a:buNone/>
            </a:pPr>
            <a:endParaRPr lang="en-US" sz="8000" dirty="0"/>
          </a:p>
          <a:p>
            <a:pPr marL="0" indent="0">
              <a:buNone/>
            </a:pPr>
            <a:r>
              <a:rPr lang="en-US" sz="8000" dirty="0" err="1"/>
              <a:t>Razae</a:t>
            </a:r>
            <a:r>
              <a:rPr lang="en-US" sz="8000" dirty="0"/>
              <a:t> is a very sweet, rambunctious boy who enjoys music and movement.  He's also a great sleeper. </a:t>
            </a:r>
            <a:r>
              <a:rPr lang="en-US" sz="8000" dirty="0" err="1"/>
              <a:t>Razae</a:t>
            </a:r>
            <a:r>
              <a:rPr lang="en-US" sz="8000" dirty="0"/>
              <a:t> has learned how to walk, makes a variety of sounds, and is imitating others’ language consistently. Based on developmental delays in several domains, </a:t>
            </a:r>
            <a:r>
              <a:rPr lang="en-US" sz="8000" dirty="0" err="1"/>
              <a:t>Razae</a:t>
            </a:r>
            <a:r>
              <a:rPr lang="en-US" sz="8000" dirty="0"/>
              <a:t> qualified for and is receiving home-based early intervention services. He was slow to attach to his foster parents but is now bonding through play and enjoying skin to skin contact and other attachment-based activities. These are areas that were goals in </a:t>
            </a:r>
            <a:r>
              <a:rPr lang="en-US" sz="8000" dirty="0" err="1"/>
              <a:t>Razae’s</a:t>
            </a:r>
            <a:r>
              <a:rPr lang="en-US" sz="8000" dirty="0"/>
              <a:t> Individualized Family Service Plan (IFSP). He is thriving in this placement. </a:t>
            </a:r>
            <a:r>
              <a:rPr lang="en-US" sz="8000" dirty="0" err="1"/>
              <a:t>Razae</a:t>
            </a:r>
            <a:r>
              <a:rPr lang="en-US" sz="8000" dirty="0"/>
              <a:t> still visits his maternal grandmother and there is talk of placing him with her in the future.</a:t>
            </a:r>
          </a:p>
          <a:p>
            <a:endParaRPr lang="en-US" b="1" dirty="0"/>
          </a:p>
        </p:txBody>
      </p:sp>
      <p:pic>
        <p:nvPicPr>
          <p:cNvPr id="7" name="Picture 6">
            <a:extLst>
              <a:ext uri="{FF2B5EF4-FFF2-40B4-BE49-F238E27FC236}">
                <a16:creationId xmlns:a16="http://schemas.microsoft.com/office/drawing/2014/main" id="{B9B8A5F8-9965-B04C-8614-45E028A911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627" y="54021"/>
            <a:ext cx="1845945" cy="1879600"/>
          </a:xfrm>
          <a:prstGeom prst="rect">
            <a:avLst/>
          </a:prstGeom>
          <a:noFill/>
        </p:spPr>
      </p:pic>
      <p:sp>
        <p:nvSpPr>
          <p:cNvPr id="10" name="Oval Callout 9">
            <a:extLst>
              <a:ext uri="{FF2B5EF4-FFF2-40B4-BE49-F238E27FC236}">
                <a16:creationId xmlns:a16="http://schemas.microsoft.com/office/drawing/2014/main" id="{B215FC39-0105-1440-94CA-0247D23EC96B}"/>
              </a:ext>
            </a:extLst>
          </p:cNvPr>
          <p:cNvSpPr/>
          <p:nvPr/>
        </p:nvSpPr>
        <p:spPr>
          <a:xfrm>
            <a:off x="6753469" y="133264"/>
            <a:ext cx="4456398" cy="2700247"/>
          </a:xfrm>
          <a:prstGeom prst="wedgeEllipse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800" b="0" i="1" u="none" strike="noStrike" kern="1200" cap="none" spc="0" normalizeH="0" baseline="0" noProof="0" dirty="0" err="1">
                <a:ln>
                  <a:noFill/>
                </a:ln>
                <a:solidFill>
                  <a:prstClr val="white"/>
                </a:solidFill>
                <a:effectLst/>
                <a:uLnTx/>
                <a:uFillTx/>
                <a:latin typeface="Calibri" panose="020F0502020204030204"/>
                <a:ea typeface="+mn-ea"/>
                <a:cs typeface="+mn-cs"/>
              </a:rPr>
              <a:t>Razae</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 ended up being qualified for home visiting and it was getting him very good results. It was helping the family. Home visiting promotes healthy relationships and is a very educational experience that can last a lifetime”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BEA2CE92-A4CC-6E47-A83A-8180E106C982}"/>
              </a:ext>
            </a:extLst>
          </p:cNvPr>
          <p:cNvSpPr txBox="1"/>
          <p:nvPr/>
        </p:nvSpPr>
        <p:spPr>
          <a:xfrm>
            <a:off x="2935109" y="261935"/>
            <a:ext cx="3431823" cy="1015663"/>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CFD 375A Human Development: Infant Toddler Development and Learning </a:t>
            </a:r>
          </a:p>
        </p:txBody>
      </p:sp>
      <p:pic>
        <p:nvPicPr>
          <p:cNvPr id="6" name="Picture 5">
            <a:extLst>
              <a:ext uri="{FF2B5EF4-FFF2-40B4-BE49-F238E27FC236}">
                <a16:creationId xmlns:a16="http://schemas.microsoft.com/office/drawing/2014/main" id="{C7BC0414-DE6D-E849-ABE7-6A095EDBA937}"/>
              </a:ext>
            </a:extLst>
          </p:cNvPr>
          <p:cNvPicPr>
            <a:picLocks noChangeAspect="1"/>
          </p:cNvPicPr>
          <p:nvPr/>
        </p:nvPicPr>
        <p:blipFill>
          <a:blip r:embed="rId3"/>
          <a:stretch>
            <a:fillRect/>
          </a:stretch>
        </p:blipFill>
        <p:spPr>
          <a:xfrm>
            <a:off x="6366932" y="3262489"/>
            <a:ext cx="5249335" cy="3462247"/>
          </a:xfrm>
          <a:prstGeom prst="rect">
            <a:avLst/>
          </a:prstGeom>
        </p:spPr>
      </p:pic>
    </p:spTree>
    <p:extLst>
      <p:ext uri="{BB962C8B-B14F-4D97-AF65-F5344CB8AC3E}">
        <p14:creationId xmlns:p14="http://schemas.microsoft.com/office/powerpoint/2010/main" val="2792331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83BB3526-9AB3-454A-8BD9-18E66644921F}"/>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defTabSz="914400"/>
            <a:r>
              <a:rPr lang="en-US" sz="3200" b="1" spc="-100"/>
              <a:t>Infant/Toddler, Preschool, and Early Elementary Personas</a:t>
            </a:r>
          </a:p>
        </p:txBody>
      </p:sp>
      <p:pic>
        <p:nvPicPr>
          <p:cNvPr id="10" name="Picture 9">
            <a:extLst>
              <a:ext uri="{FF2B5EF4-FFF2-40B4-BE49-F238E27FC236}">
                <a16:creationId xmlns:a16="http://schemas.microsoft.com/office/drawing/2014/main" id="{54AE504E-D21C-403A-B202-9FFEF83969F5}"/>
              </a:ext>
            </a:extLst>
          </p:cNvPr>
          <p:cNvPicPr>
            <a:picLocks noChangeAspect="1"/>
          </p:cNvPicPr>
          <p:nvPr/>
        </p:nvPicPr>
        <p:blipFill rotWithShape="1">
          <a:blip r:embed="rId2"/>
          <a:srcRect l="18307" r="14779" b="-1"/>
          <a:stretch/>
        </p:blipFill>
        <p:spPr>
          <a:xfrm>
            <a:off x="1069848" y="470170"/>
            <a:ext cx="3429000" cy="3557016"/>
          </a:xfrm>
          <a:prstGeom prst="rect">
            <a:avLst/>
          </a:prstGeom>
        </p:spPr>
      </p:pic>
      <p:pic>
        <p:nvPicPr>
          <p:cNvPr id="8" name="Picture 7">
            <a:extLst>
              <a:ext uri="{FF2B5EF4-FFF2-40B4-BE49-F238E27FC236}">
                <a16:creationId xmlns:a16="http://schemas.microsoft.com/office/drawing/2014/main" id="{AC042078-9713-4390-B4C8-B260700B1D3B}"/>
              </a:ext>
            </a:extLst>
          </p:cNvPr>
          <p:cNvPicPr>
            <a:picLocks noChangeAspect="1"/>
          </p:cNvPicPr>
          <p:nvPr/>
        </p:nvPicPr>
        <p:blipFill rotWithShape="1">
          <a:blip r:embed="rId3"/>
          <a:srcRect r="-1" b="27092"/>
          <a:stretch/>
        </p:blipFill>
        <p:spPr>
          <a:xfrm>
            <a:off x="4673857" y="470171"/>
            <a:ext cx="3427118" cy="3556755"/>
          </a:xfrm>
          <a:prstGeom prst="rect">
            <a:avLst/>
          </a:prstGeom>
        </p:spPr>
      </p:pic>
      <p:pic>
        <p:nvPicPr>
          <p:cNvPr id="7" name="Picture 6">
            <a:extLst>
              <a:ext uri="{FF2B5EF4-FFF2-40B4-BE49-F238E27FC236}">
                <a16:creationId xmlns:a16="http://schemas.microsoft.com/office/drawing/2014/main" id="{532B1B58-8743-4C4C-859F-94B49D184C09}"/>
              </a:ext>
            </a:extLst>
          </p:cNvPr>
          <p:cNvPicPr>
            <a:picLocks noChangeAspect="1"/>
          </p:cNvPicPr>
          <p:nvPr/>
        </p:nvPicPr>
        <p:blipFill rotWithShape="1">
          <a:blip r:embed="rId4"/>
          <a:srcRect b="22363"/>
          <a:stretch/>
        </p:blipFill>
        <p:spPr>
          <a:xfrm>
            <a:off x="8275984" y="470172"/>
            <a:ext cx="3427118" cy="3556755"/>
          </a:xfrm>
          <a:prstGeom prst="rect">
            <a:avLst/>
          </a:prstGeom>
        </p:spPr>
      </p:pic>
    </p:spTree>
    <p:extLst>
      <p:ext uri="{BB962C8B-B14F-4D97-AF65-F5344CB8AC3E}">
        <p14:creationId xmlns:p14="http://schemas.microsoft.com/office/powerpoint/2010/main" val="43140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67AAFBA3-2C10-40B4-9AB7-A51F6E8EB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3C50455-CACE-4D73-B570-5BB90232F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23523"/>
            <a:ext cx="12199910" cy="2534478"/>
          </a:xfrm>
          <a:prstGeom prst="rect">
            <a:avLst/>
          </a:prstGeom>
          <a:solidFill>
            <a:srgbClr val="3739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D6C992A-E7CB-4E1F-A47F-B677ED16C6A2}"/>
              </a:ext>
            </a:extLst>
          </p:cNvPr>
          <p:cNvSpPr>
            <a:spLocks noGrp="1"/>
          </p:cNvSpPr>
          <p:nvPr>
            <p:ph type="title"/>
          </p:nvPr>
        </p:nvSpPr>
        <p:spPr>
          <a:xfrm>
            <a:off x="1069847" y="4461467"/>
            <a:ext cx="9943145" cy="1431703"/>
          </a:xfrm>
        </p:spPr>
        <p:txBody>
          <a:bodyPr vert="horz" lIns="91440" tIns="45720" rIns="91440" bIns="45720" rtlCol="0" anchor="b">
            <a:normAutofit/>
          </a:bodyPr>
          <a:lstStyle/>
          <a:p>
            <a:pPr algn="ctr" defTabSz="914400"/>
            <a:r>
              <a:rPr lang="en-US" sz="5900" spc="-100" dirty="0"/>
              <a:t>Michigan Personas</a:t>
            </a:r>
          </a:p>
        </p:txBody>
      </p:sp>
      <p:pic>
        <p:nvPicPr>
          <p:cNvPr id="8" name="Picture 7" descr="A person with curly hair&#10;&#10;Description automatically generated with low confidence">
            <a:extLst>
              <a:ext uri="{FF2B5EF4-FFF2-40B4-BE49-F238E27FC236}">
                <a16:creationId xmlns:a16="http://schemas.microsoft.com/office/drawing/2014/main" id="{380BDDED-DC8B-4135-8F5A-93963A9EC589}"/>
              </a:ext>
            </a:extLst>
          </p:cNvPr>
          <p:cNvPicPr>
            <a:picLocks noChangeAspect="1"/>
          </p:cNvPicPr>
          <p:nvPr/>
        </p:nvPicPr>
        <p:blipFill rotWithShape="1">
          <a:blip r:embed="rId2"/>
          <a:srcRect t="9412" r="1" b="17106"/>
          <a:stretch/>
        </p:blipFill>
        <p:spPr>
          <a:xfrm>
            <a:off x="20" y="-5981"/>
            <a:ext cx="3959372" cy="4202538"/>
          </a:xfrm>
          <a:prstGeom prst="rect">
            <a:avLst/>
          </a:prstGeom>
        </p:spPr>
      </p:pic>
      <p:pic>
        <p:nvPicPr>
          <p:cNvPr id="4" name="Picture 3" descr="A child sitting on a dog&#10;&#10;Description automatically generated with low confidence">
            <a:extLst>
              <a:ext uri="{FF2B5EF4-FFF2-40B4-BE49-F238E27FC236}">
                <a16:creationId xmlns:a16="http://schemas.microsoft.com/office/drawing/2014/main" id="{7FD8CAD9-B153-45D3-A096-935EA3633D1B}"/>
              </a:ext>
            </a:extLst>
          </p:cNvPr>
          <p:cNvPicPr>
            <a:picLocks noChangeAspect="1"/>
          </p:cNvPicPr>
          <p:nvPr/>
        </p:nvPicPr>
        <p:blipFill rotWithShape="1">
          <a:blip r:embed="rId3"/>
          <a:srcRect l="6126" r="18731" b="2"/>
          <a:stretch/>
        </p:blipFill>
        <p:spPr>
          <a:xfrm>
            <a:off x="4108396" y="-5981"/>
            <a:ext cx="3967300" cy="4206240"/>
          </a:xfrm>
          <a:prstGeom prst="rect">
            <a:avLst/>
          </a:prstGeom>
        </p:spPr>
      </p:pic>
      <p:pic>
        <p:nvPicPr>
          <p:cNvPr id="6" name="Picture 5" descr="A child wearing glasses&#10;&#10;Description automatically generated with low confidence">
            <a:extLst>
              <a:ext uri="{FF2B5EF4-FFF2-40B4-BE49-F238E27FC236}">
                <a16:creationId xmlns:a16="http://schemas.microsoft.com/office/drawing/2014/main" id="{017EF5E0-7590-4C0B-8BDD-AC3BE72299F8}"/>
              </a:ext>
            </a:extLst>
          </p:cNvPr>
          <p:cNvPicPr>
            <a:picLocks noChangeAspect="1"/>
          </p:cNvPicPr>
          <p:nvPr/>
        </p:nvPicPr>
        <p:blipFill rotWithShape="1">
          <a:blip r:embed="rId4"/>
          <a:srcRect l="28970" r="17862" b="1"/>
          <a:stretch/>
        </p:blipFill>
        <p:spPr>
          <a:xfrm>
            <a:off x="8224700" y="-5981"/>
            <a:ext cx="3967300" cy="4202538"/>
          </a:xfrm>
          <a:prstGeom prst="rect">
            <a:avLst/>
          </a:prstGeom>
        </p:spPr>
      </p:pic>
    </p:spTree>
    <p:extLst>
      <p:ext uri="{BB962C8B-B14F-4D97-AF65-F5344CB8AC3E}">
        <p14:creationId xmlns:p14="http://schemas.microsoft.com/office/powerpoint/2010/main" val="2949451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extBox 17">
            <a:extLst>
              <a:ext uri="{FF2B5EF4-FFF2-40B4-BE49-F238E27FC236}">
                <a16:creationId xmlns:a16="http://schemas.microsoft.com/office/drawing/2014/main" id="{F0ACA786-8B7A-414F-A83A-53779F948517}"/>
              </a:ext>
            </a:extLst>
          </p:cNvPr>
          <p:cNvSpPr txBox="1"/>
          <p:nvPr/>
        </p:nvSpPr>
        <p:spPr>
          <a:xfrm>
            <a:off x="261257" y="1178820"/>
            <a:ext cx="6490541" cy="4911084"/>
          </a:xfrm>
          <a:prstGeom prst="rect">
            <a:avLst/>
          </a:prstGeom>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ts val="0"/>
              </a:spcBef>
              <a:spcAft>
                <a:spcPts val="450"/>
              </a:spcAft>
              <a:buClr>
                <a:srgbClr val="40BAD2"/>
              </a:buClr>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Persona + DAP</a:t>
            </a:r>
          </a:p>
          <a:p>
            <a:pPr marL="0" marR="0" lvl="0" indent="0" algn="l" defTabSz="914400" rtl="0" eaLnBrk="1" fontAlgn="auto" latinLnBrk="0" hangingPunct="1">
              <a:lnSpc>
                <a:spcPct val="90000"/>
              </a:lnSpc>
              <a:spcBef>
                <a:spcPts val="0"/>
              </a:spcBef>
              <a:spcAft>
                <a:spcPts val="450"/>
              </a:spcAft>
              <a:buClr>
                <a:srgbClr val="40BAD2"/>
              </a:buClr>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0"/>
              </a:spcBef>
              <a:spcAft>
                <a:spcPts val="450"/>
              </a:spcAft>
              <a:buClr>
                <a:srgbClr val="40BAD2"/>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Trey is 30 months old. He lives with his mother who has some intellectual challenges. She takes very good care of Trey but she doesn’t know much about how to support the development of a toddler. By report, Trey has never used crayons, held or read books, or spent time with other children. Trey’s mom recently found a job, so Trey is now in a family childcare program each day. Based on concerns from Trey’s grandparents, he was recently evaluated and has an IFSP to support his language, fine motor, and social-emotional development. Trey’s therapy services are being delivered at the childcare. </a:t>
            </a:r>
          </a:p>
          <a:p>
            <a:pPr marL="0" marR="0" lvl="0" indent="-182880" algn="l" defTabSz="914400" rtl="0" eaLnBrk="1" fontAlgn="auto" latinLnBrk="0" hangingPunct="1">
              <a:lnSpc>
                <a:spcPct val="90000"/>
              </a:lnSpc>
              <a:spcBef>
                <a:spcPts val="0"/>
              </a:spcBef>
              <a:spcAft>
                <a:spcPts val="450"/>
              </a:spcAft>
              <a:buClr>
                <a:srgbClr val="40BAD2"/>
              </a:buClr>
              <a:buSzTx/>
              <a:buFont typeface="Wingdings 2" pitchFamily="18" charset="2"/>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0"/>
              </a:spcBef>
              <a:spcAft>
                <a:spcPts val="450"/>
              </a:spcAft>
              <a:buClr>
                <a:srgbClr val="40BAD2"/>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Trey’s teacher says he plays with are cars, trains, trucks – anything with wheels. He avoids doing fine motor activities. When he is asked to do fine motor activities like completing simple puzzles, he appears to get frustrated, but doesn’t seem to be able to explain how he feels or why he’s unhappy. </a:t>
            </a:r>
          </a:p>
          <a:p>
            <a:pPr marL="0" marR="0" lvl="0" indent="-182880" algn="l" defTabSz="914400" rtl="0" eaLnBrk="1" fontAlgn="auto" latinLnBrk="0" hangingPunct="1">
              <a:lnSpc>
                <a:spcPct val="90000"/>
              </a:lnSpc>
              <a:spcBef>
                <a:spcPts val="0"/>
              </a:spcBef>
              <a:spcAft>
                <a:spcPts val="450"/>
              </a:spcAft>
              <a:buClr>
                <a:srgbClr val="40BAD2"/>
              </a:buClr>
              <a:buSzTx/>
              <a:buFont typeface="Wingdings 2" pitchFamily="18" charset="2"/>
              <a:buChar char=""/>
              <a:tabLst/>
              <a:defRPr/>
            </a:pPr>
            <a:endParaRPr kumimoji="0" lang="en-US" sz="15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1" descr="A person looking at the camera&#10;&#10;Description automatically generated">
            <a:extLst>
              <a:ext uri="{FF2B5EF4-FFF2-40B4-BE49-F238E27FC236}">
                <a16:creationId xmlns:a16="http://schemas.microsoft.com/office/drawing/2014/main" id="{4FAF963E-2154-41EF-9A73-D79308755E81}"/>
              </a:ext>
            </a:extLst>
          </p:cNvPr>
          <p:cNvPicPr>
            <a:picLocks noChangeAspect="1"/>
          </p:cNvPicPr>
          <p:nvPr/>
        </p:nvPicPr>
        <p:blipFill>
          <a:blip r:embed="rId3"/>
          <a:stretch>
            <a:fillRect/>
          </a:stretch>
        </p:blipFill>
        <p:spPr>
          <a:xfrm>
            <a:off x="7552944" y="1178820"/>
            <a:ext cx="3778286" cy="4490916"/>
          </a:xfrm>
          <a:prstGeom prst="rect">
            <a:avLst/>
          </a:prstGeom>
        </p:spPr>
      </p:pic>
      <p:sp>
        <p:nvSpPr>
          <p:cNvPr id="31" name="Rectangle 30">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926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8B11D7-910A-458C-A36F-2CBC5E69F678}"/>
              </a:ext>
            </a:extLst>
          </p:cNvPr>
          <p:cNvSpPr txBox="1"/>
          <p:nvPr/>
        </p:nvSpPr>
        <p:spPr>
          <a:xfrm>
            <a:off x="3963591" y="397170"/>
            <a:ext cx="5880205"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Ask students to identify what might be expected in fine motor, social emotional, and language development from a toddler, using state or national developmental milestones. Consider how that compares to Trey’s development.</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Rectangle: Rounded Corners 12">
            <a:extLst>
              <a:ext uri="{FF2B5EF4-FFF2-40B4-BE49-F238E27FC236}">
                <a16:creationId xmlns:a16="http://schemas.microsoft.com/office/drawing/2014/main" id="{1C1E7FBC-4ED0-4DE6-9410-6021D0A37D95}"/>
              </a:ext>
            </a:extLst>
          </p:cNvPr>
          <p:cNvSpPr/>
          <p:nvPr/>
        </p:nvSpPr>
        <p:spPr>
          <a:xfrm>
            <a:off x="8100527" y="3429000"/>
            <a:ext cx="3581400" cy="2720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ckwell" panose="02060603020205020403" pitchFamily="18" charset="0"/>
                <a:ea typeface="+mn-ea"/>
                <a:cs typeface="Calibri" panose="020F0502020204030204" pitchFamily="34" charset="0"/>
              </a:rPr>
              <a:t>Ask students to propose ways to support Trey’s language, fine motor, and social-emotional development in his childcare program routines. </a:t>
            </a:r>
          </a:p>
        </p:txBody>
      </p:sp>
      <p:sp>
        <p:nvSpPr>
          <p:cNvPr id="16" name="Teardrop 15">
            <a:extLst>
              <a:ext uri="{FF2B5EF4-FFF2-40B4-BE49-F238E27FC236}">
                <a16:creationId xmlns:a16="http://schemas.microsoft.com/office/drawing/2014/main" id="{84A88B35-23AB-4EF1-B73C-FD1B7B4EF75D}"/>
              </a:ext>
            </a:extLst>
          </p:cNvPr>
          <p:cNvSpPr/>
          <p:nvPr/>
        </p:nvSpPr>
        <p:spPr>
          <a:xfrm>
            <a:off x="3679929" y="2239942"/>
            <a:ext cx="4106278" cy="2720583"/>
          </a:xfrm>
          <a:prstGeom prst="teardrop">
            <a:avLst>
              <a:gd name="adj" fmla="val 13675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ckwell" panose="02060603020205020403" pitchFamily="18" charset="0"/>
                <a:ea typeface="+mn-ea"/>
                <a:cs typeface="+mn-cs"/>
              </a:rPr>
              <a:t>Ask students to identify the strategies they would use to collaborate with Trey’s mother to support his development.</a:t>
            </a:r>
          </a:p>
        </p:txBody>
      </p:sp>
      <p:sp>
        <p:nvSpPr>
          <p:cNvPr id="3" name="Title 2">
            <a:extLst>
              <a:ext uri="{FF2B5EF4-FFF2-40B4-BE49-F238E27FC236}">
                <a16:creationId xmlns:a16="http://schemas.microsoft.com/office/drawing/2014/main" id="{ECDA596E-8D7A-434E-B251-24D92250F3A2}"/>
              </a:ext>
            </a:extLst>
          </p:cNvPr>
          <p:cNvSpPr>
            <a:spLocks noGrp="1"/>
          </p:cNvSpPr>
          <p:nvPr>
            <p:ph type="title"/>
          </p:nvPr>
        </p:nvSpPr>
        <p:spPr>
          <a:xfrm>
            <a:off x="76200" y="-228600"/>
            <a:ext cx="3164878" cy="4601183"/>
          </a:xfrm>
        </p:spPr>
        <p:txBody>
          <a:bodyPr/>
          <a:lstStyle/>
          <a:p>
            <a:pPr algn="ctr"/>
            <a:r>
              <a:rPr lang="en-US" dirty="0">
                <a:solidFill>
                  <a:prstClr val="white"/>
                </a:solidFill>
                <a:latin typeface="Rockwell" panose="02060603020205020403" pitchFamily="18" charset="0"/>
              </a:rPr>
              <a:t>Opportunities</a:t>
            </a:r>
            <a:br>
              <a:rPr lang="en-US" dirty="0">
                <a:solidFill>
                  <a:prstClr val="white"/>
                </a:solidFill>
              </a:rPr>
            </a:br>
            <a:endParaRPr lang="en-US" dirty="0"/>
          </a:p>
        </p:txBody>
      </p:sp>
      <p:sp>
        <p:nvSpPr>
          <p:cNvPr id="5" name="TextBox 4">
            <a:extLst>
              <a:ext uri="{FF2B5EF4-FFF2-40B4-BE49-F238E27FC236}">
                <a16:creationId xmlns:a16="http://schemas.microsoft.com/office/drawing/2014/main" id="{6679973A-E0D7-43C0-AB45-1DEDA5EF3EA0}"/>
              </a:ext>
            </a:extLst>
          </p:cNvPr>
          <p:cNvSpPr txBox="1"/>
          <p:nvPr/>
        </p:nvSpPr>
        <p:spPr>
          <a:xfrm>
            <a:off x="9843796" y="606490"/>
            <a:ext cx="1838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Commonality</a:t>
            </a:r>
          </a:p>
        </p:txBody>
      </p:sp>
      <p:sp>
        <p:nvSpPr>
          <p:cNvPr id="10" name="TextBox 9">
            <a:extLst>
              <a:ext uri="{FF2B5EF4-FFF2-40B4-BE49-F238E27FC236}">
                <a16:creationId xmlns:a16="http://schemas.microsoft.com/office/drawing/2014/main" id="{CF20E2B2-766E-4452-8A82-0C5A48EFC8E1}"/>
              </a:ext>
            </a:extLst>
          </p:cNvPr>
          <p:cNvSpPr txBox="1"/>
          <p:nvPr/>
        </p:nvSpPr>
        <p:spPr>
          <a:xfrm>
            <a:off x="8321134" y="2528967"/>
            <a:ext cx="1838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Individuality</a:t>
            </a:r>
          </a:p>
        </p:txBody>
      </p:sp>
      <p:sp>
        <p:nvSpPr>
          <p:cNvPr id="11" name="TextBox 10">
            <a:extLst>
              <a:ext uri="{FF2B5EF4-FFF2-40B4-BE49-F238E27FC236}">
                <a16:creationId xmlns:a16="http://schemas.microsoft.com/office/drawing/2014/main" id="{0124DCF9-28F1-4D1C-BADE-CD5A9BEB5DD6}"/>
              </a:ext>
            </a:extLst>
          </p:cNvPr>
          <p:cNvSpPr txBox="1"/>
          <p:nvPr/>
        </p:nvSpPr>
        <p:spPr>
          <a:xfrm>
            <a:off x="6767120" y="5510267"/>
            <a:ext cx="1838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Context</a:t>
            </a:r>
          </a:p>
        </p:txBody>
      </p:sp>
      <p:pic>
        <p:nvPicPr>
          <p:cNvPr id="9" name="Picture 8">
            <a:extLst>
              <a:ext uri="{FF2B5EF4-FFF2-40B4-BE49-F238E27FC236}">
                <a16:creationId xmlns:a16="http://schemas.microsoft.com/office/drawing/2014/main" id="{C3A61770-DB24-443A-A170-26DAF2DB7AED}"/>
              </a:ext>
            </a:extLst>
          </p:cNvPr>
          <p:cNvPicPr>
            <a:picLocks noChangeAspect="1"/>
          </p:cNvPicPr>
          <p:nvPr/>
        </p:nvPicPr>
        <p:blipFill>
          <a:blip r:embed="rId3"/>
          <a:stretch>
            <a:fillRect/>
          </a:stretch>
        </p:blipFill>
        <p:spPr>
          <a:xfrm>
            <a:off x="288328" y="2239942"/>
            <a:ext cx="2952750" cy="3638550"/>
          </a:xfrm>
          <a:prstGeom prst="rect">
            <a:avLst/>
          </a:prstGeom>
        </p:spPr>
      </p:pic>
    </p:spTree>
    <p:extLst>
      <p:ext uri="{BB962C8B-B14F-4D97-AF65-F5344CB8AC3E}">
        <p14:creationId xmlns:p14="http://schemas.microsoft.com/office/powerpoint/2010/main" val="2582912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B200E5-EF6D-4933-BF0B-CC804CAAA168}"/>
              </a:ext>
            </a:extLst>
          </p:cNvPr>
          <p:cNvSpPr>
            <a:spLocks noGrp="1"/>
          </p:cNvSpPr>
          <p:nvPr>
            <p:ph type="title"/>
          </p:nvPr>
        </p:nvSpPr>
        <p:spPr>
          <a:xfrm>
            <a:off x="0" y="1143000"/>
            <a:ext cx="3436536" cy="4288134"/>
          </a:xfrm>
        </p:spPr>
        <p:txBody>
          <a:bodyPr>
            <a:normAutofit/>
          </a:bodyPr>
          <a:lstStyle/>
          <a:p>
            <a:r>
              <a:rPr lang="en-US" dirty="0">
                <a:latin typeface="Calibri" panose="020F0502020204030204" pitchFamily="34" charset="0"/>
                <a:cs typeface="Calibri" panose="020F0502020204030204" pitchFamily="34" charset="0"/>
              </a:rPr>
              <a:t>Handout, PowerPoints, &amp; recording will be available on the PIPELINES website </a:t>
            </a:r>
            <a:r>
              <a:rPr lang="en-US" b="1" dirty="0">
                <a:solidFill>
                  <a:schemeClr val="accent4"/>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https://education.</a:t>
            </a:r>
            <a:br>
              <a:rPr lang="en-US" b="1" dirty="0">
                <a:solidFill>
                  <a:schemeClr val="accent4"/>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br>
            <a:r>
              <a:rPr lang="en-US" b="1" dirty="0">
                <a:solidFill>
                  <a:schemeClr val="accent4"/>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sdsu.edu/pipelines/resources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7DCFBAC-7356-44CF-BE9D-9569A7C1AAC9}"/>
              </a:ext>
            </a:extLst>
          </p:cNvPr>
          <p:cNvPicPr>
            <a:picLocks noChangeAspect="1"/>
          </p:cNvPicPr>
          <p:nvPr/>
        </p:nvPicPr>
        <p:blipFill>
          <a:blip r:embed="rId3"/>
          <a:stretch>
            <a:fillRect/>
          </a:stretch>
        </p:blipFill>
        <p:spPr>
          <a:xfrm>
            <a:off x="4974335" y="150669"/>
            <a:ext cx="4763052" cy="6175912"/>
          </a:xfrm>
          <a:prstGeom prst="rect">
            <a:avLst/>
          </a:prstGeom>
          <a:ln>
            <a:solidFill>
              <a:schemeClr val="accent1"/>
            </a:solidFill>
          </a:ln>
        </p:spPr>
      </p:pic>
    </p:spTree>
    <p:extLst>
      <p:ext uri="{BB962C8B-B14F-4D97-AF65-F5344CB8AC3E}">
        <p14:creationId xmlns:p14="http://schemas.microsoft.com/office/powerpoint/2010/main" val="3057143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E937-8725-4517-B84E-E0FECFCB00A1}"/>
              </a:ext>
            </a:extLst>
          </p:cNvPr>
          <p:cNvSpPr>
            <a:spLocks noGrp="1"/>
          </p:cNvSpPr>
          <p:nvPr>
            <p:ph type="title"/>
          </p:nvPr>
        </p:nvSpPr>
        <p:spPr/>
        <p:txBody>
          <a:bodyPr/>
          <a:lstStyle/>
          <a:p>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NAEYC defines “developmentally appropriate practice” as methods that promote each child’s optimal development and learning through a </a:t>
            </a: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strengths-based</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play-based approach to joyful, engaged learning (p. 5)</a:t>
            </a:r>
            <a:b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0000"/>
              </a:solidFill>
            </a:endParaRPr>
          </a:p>
        </p:txBody>
      </p:sp>
      <p:pic>
        <p:nvPicPr>
          <p:cNvPr id="3" name="Content Placeholder 2">
            <a:extLst>
              <a:ext uri="{FF2B5EF4-FFF2-40B4-BE49-F238E27FC236}">
                <a16:creationId xmlns:a16="http://schemas.microsoft.com/office/drawing/2014/main" id="{29A775A5-9829-4C7C-B065-37ADF8311BF5}"/>
              </a:ext>
            </a:extLst>
          </p:cNvPr>
          <p:cNvPicPr>
            <a:picLocks noGrp="1" noChangeAspect="1"/>
          </p:cNvPicPr>
          <p:nvPr>
            <p:ph idx="1"/>
          </p:nvPr>
        </p:nvPicPr>
        <p:blipFill>
          <a:blip r:embed="rId2"/>
          <a:stretch>
            <a:fillRect/>
          </a:stretch>
        </p:blipFill>
        <p:spPr>
          <a:xfrm>
            <a:off x="3762209" y="662474"/>
            <a:ext cx="8243325" cy="5393094"/>
          </a:xfrm>
          <a:prstGeom prst="rect">
            <a:avLst/>
          </a:prstGeom>
        </p:spPr>
      </p:pic>
    </p:spTree>
    <p:extLst>
      <p:ext uri="{BB962C8B-B14F-4D97-AF65-F5344CB8AC3E}">
        <p14:creationId xmlns:p14="http://schemas.microsoft.com/office/powerpoint/2010/main" val="9324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E937-8725-4517-B84E-E0FECFCB00A1}"/>
              </a:ext>
            </a:extLst>
          </p:cNvPr>
          <p:cNvSpPr>
            <a:spLocks noGrp="1"/>
          </p:cNvSpPr>
          <p:nvPr>
            <p:ph type="title"/>
          </p:nvPr>
        </p:nvSpPr>
        <p:spPr/>
        <p:txBody>
          <a:bodyPr/>
          <a:lstStyle/>
          <a:p>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NAEYC defines “developmentally appropriate practice” as methods that promote each child’s optimal development and learning through a strengths-based, </a:t>
            </a: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play-based approach</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to joyful, engaged learning (p. 5)</a:t>
            </a:r>
            <a:b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0000"/>
              </a:solidFill>
            </a:endParaRPr>
          </a:p>
        </p:txBody>
      </p:sp>
      <p:pic>
        <p:nvPicPr>
          <p:cNvPr id="6" name="Content Placeholder 5">
            <a:extLst>
              <a:ext uri="{FF2B5EF4-FFF2-40B4-BE49-F238E27FC236}">
                <a16:creationId xmlns:a16="http://schemas.microsoft.com/office/drawing/2014/main" id="{50598FD0-1B0E-4ACB-ADB5-A0DCDFF50364}"/>
              </a:ext>
            </a:extLst>
          </p:cNvPr>
          <p:cNvPicPr>
            <a:picLocks noGrp="1" noChangeAspect="1"/>
          </p:cNvPicPr>
          <p:nvPr>
            <p:ph idx="1"/>
          </p:nvPr>
        </p:nvPicPr>
        <p:blipFill>
          <a:blip r:embed="rId2"/>
          <a:stretch>
            <a:fillRect/>
          </a:stretch>
        </p:blipFill>
        <p:spPr>
          <a:xfrm>
            <a:off x="3759322" y="838899"/>
            <a:ext cx="8179760" cy="5030831"/>
          </a:xfrm>
        </p:spPr>
      </p:pic>
    </p:spTree>
    <p:extLst>
      <p:ext uri="{BB962C8B-B14F-4D97-AF65-F5344CB8AC3E}">
        <p14:creationId xmlns:p14="http://schemas.microsoft.com/office/powerpoint/2010/main" val="94511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A538-B042-4E7C-8907-352F7414B1EC}"/>
              </a:ext>
            </a:extLst>
          </p:cNvPr>
          <p:cNvSpPr>
            <a:spLocks noGrp="1"/>
          </p:cNvSpPr>
          <p:nvPr>
            <p:ph type="title"/>
          </p:nvPr>
        </p:nvSpPr>
        <p:spPr/>
        <p:txBody>
          <a:bodyPr/>
          <a:lstStyle/>
          <a:p>
            <a:r>
              <a:rPr lang="en-US" dirty="0"/>
              <a:t>Using personas to build family engagement skills </a:t>
            </a:r>
          </a:p>
        </p:txBody>
      </p:sp>
      <p:pic>
        <p:nvPicPr>
          <p:cNvPr id="5" name="Picture 4">
            <a:extLst>
              <a:ext uri="{FF2B5EF4-FFF2-40B4-BE49-F238E27FC236}">
                <a16:creationId xmlns:a16="http://schemas.microsoft.com/office/drawing/2014/main" id="{39234D39-1723-4A26-AD1E-E0CF7C3C9C05}"/>
              </a:ext>
            </a:extLst>
          </p:cNvPr>
          <p:cNvPicPr>
            <a:picLocks noChangeAspect="1"/>
          </p:cNvPicPr>
          <p:nvPr/>
        </p:nvPicPr>
        <p:blipFill>
          <a:blip r:embed="rId2"/>
          <a:stretch>
            <a:fillRect/>
          </a:stretch>
        </p:blipFill>
        <p:spPr>
          <a:xfrm>
            <a:off x="4189445" y="1692238"/>
            <a:ext cx="6812538" cy="3726068"/>
          </a:xfrm>
          <a:prstGeom prst="rect">
            <a:avLst/>
          </a:prstGeom>
        </p:spPr>
      </p:pic>
    </p:spTree>
    <p:extLst>
      <p:ext uri="{BB962C8B-B14F-4D97-AF65-F5344CB8AC3E}">
        <p14:creationId xmlns:p14="http://schemas.microsoft.com/office/powerpoint/2010/main" val="372056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CA8AD3-EB3A-4066-856C-E963A7B50B5A}"/>
              </a:ext>
            </a:extLst>
          </p:cNvPr>
          <p:cNvPicPr>
            <a:picLocks noChangeAspect="1"/>
          </p:cNvPicPr>
          <p:nvPr/>
        </p:nvPicPr>
        <p:blipFill>
          <a:blip r:embed="rId2"/>
          <a:stretch>
            <a:fillRect/>
          </a:stretch>
        </p:blipFill>
        <p:spPr>
          <a:xfrm>
            <a:off x="3638939" y="0"/>
            <a:ext cx="7565359" cy="6839914"/>
          </a:xfrm>
          <a:prstGeom prst="rect">
            <a:avLst/>
          </a:prstGeom>
        </p:spPr>
      </p:pic>
      <p:pic>
        <p:nvPicPr>
          <p:cNvPr id="5" name="Picture 4">
            <a:extLst>
              <a:ext uri="{FF2B5EF4-FFF2-40B4-BE49-F238E27FC236}">
                <a16:creationId xmlns:a16="http://schemas.microsoft.com/office/drawing/2014/main" id="{A0D81E51-1403-469C-B5D7-16644E7D4F65}"/>
              </a:ext>
            </a:extLst>
          </p:cNvPr>
          <p:cNvPicPr>
            <a:picLocks noChangeAspect="1"/>
          </p:cNvPicPr>
          <p:nvPr/>
        </p:nvPicPr>
        <p:blipFill>
          <a:blip r:embed="rId3"/>
          <a:stretch>
            <a:fillRect/>
          </a:stretch>
        </p:blipFill>
        <p:spPr>
          <a:xfrm>
            <a:off x="286040" y="2677497"/>
            <a:ext cx="2905125" cy="3238500"/>
          </a:xfrm>
          <a:prstGeom prst="rect">
            <a:avLst/>
          </a:prstGeom>
          <a:ln>
            <a:solidFill>
              <a:schemeClr val="tx1"/>
            </a:solidFill>
          </a:ln>
        </p:spPr>
      </p:pic>
      <p:sp>
        <p:nvSpPr>
          <p:cNvPr id="3" name="TextBox 2">
            <a:extLst>
              <a:ext uri="{FF2B5EF4-FFF2-40B4-BE49-F238E27FC236}">
                <a16:creationId xmlns:a16="http://schemas.microsoft.com/office/drawing/2014/main" id="{EF258E26-9063-4870-A41C-95AD8152306B}"/>
              </a:ext>
            </a:extLst>
          </p:cNvPr>
          <p:cNvSpPr txBox="1"/>
          <p:nvPr/>
        </p:nvSpPr>
        <p:spPr>
          <a:xfrm>
            <a:off x="286040" y="1138335"/>
            <a:ext cx="2905125" cy="830997"/>
          </a:xfrm>
          <a:prstGeom prst="rect">
            <a:avLst/>
          </a:prstGeom>
          <a:noFill/>
        </p:spPr>
        <p:txBody>
          <a:bodyPr wrap="square" rtlCol="0">
            <a:spAutoFit/>
          </a:bodyPr>
          <a:lstStyle/>
          <a:p>
            <a:r>
              <a:rPr lang="en-US" sz="2400" b="1" dirty="0"/>
              <a:t>Persona + Culturally Responsive Teaching</a:t>
            </a:r>
          </a:p>
        </p:txBody>
      </p:sp>
    </p:spTree>
    <p:extLst>
      <p:ext uri="{BB962C8B-B14F-4D97-AF65-F5344CB8AC3E}">
        <p14:creationId xmlns:p14="http://schemas.microsoft.com/office/powerpoint/2010/main" val="1045504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2870D-13F7-421E-A7EA-E523770890EF}"/>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B210C8C4-14FE-40ED-B392-1F5CC3FDB87F}"/>
              </a:ext>
            </a:extLst>
          </p:cNvPr>
          <p:cNvPicPr>
            <a:picLocks noChangeAspect="1"/>
          </p:cNvPicPr>
          <p:nvPr/>
        </p:nvPicPr>
        <p:blipFill>
          <a:blip r:embed="rId2"/>
          <a:stretch>
            <a:fillRect/>
          </a:stretch>
        </p:blipFill>
        <p:spPr>
          <a:xfrm>
            <a:off x="178142" y="1330270"/>
            <a:ext cx="3097036" cy="4188315"/>
          </a:xfrm>
          <a:prstGeom prst="rect">
            <a:avLst/>
          </a:prstGeom>
        </p:spPr>
      </p:pic>
      <p:sp>
        <p:nvSpPr>
          <p:cNvPr id="5" name="TextBox 4">
            <a:extLst>
              <a:ext uri="{FF2B5EF4-FFF2-40B4-BE49-F238E27FC236}">
                <a16:creationId xmlns:a16="http://schemas.microsoft.com/office/drawing/2014/main" id="{E951CE40-146B-466D-B4EE-CEC6D3BF0C11}"/>
              </a:ext>
            </a:extLst>
          </p:cNvPr>
          <p:cNvSpPr txBox="1"/>
          <p:nvPr/>
        </p:nvSpPr>
        <p:spPr>
          <a:xfrm>
            <a:off x="4027055" y="1209964"/>
            <a:ext cx="7379854" cy="40934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When did I become aware of my membership in various identity groups (i.e., those assigned by race, ethnicity, socioeconomic group, sexual orientation, and religion)?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What types of interactions did I have with individuals from identity groups different than my own growing up?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How does my identity shape my thinking, values, and understanding of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How does my identity differ from the children and families I work with? How does it shape my interactions with children, families, and colleagues?</a:t>
            </a:r>
          </a:p>
        </p:txBody>
      </p:sp>
    </p:spTree>
    <p:extLst>
      <p:ext uri="{BB962C8B-B14F-4D97-AF65-F5344CB8AC3E}">
        <p14:creationId xmlns:p14="http://schemas.microsoft.com/office/powerpoint/2010/main" val="20010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A538-B042-4E7C-8907-352F7414B1EC}"/>
              </a:ext>
            </a:extLst>
          </p:cNvPr>
          <p:cNvSpPr>
            <a:spLocks noGrp="1"/>
          </p:cNvSpPr>
          <p:nvPr>
            <p:ph type="title"/>
          </p:nvPr>
        </p:nvSpPr>
        <p:spPr/>
        <p:txBody>
          <a:bodyPr/>
          <a:lstStyle/>
          <a:p>
            <a:r>
              <a:rPr lang="en-US" b="1" dirty="0">
                <a:solidFill>
                  <a:schemeClr val="tx1"/>
                </a:solidFill>
              </a:rPr>
              <a:t>Assignment: </a:t>
            </a:r>
            <a:r>
              <a:rPr lang="en-US" dirty="0"/>
              <a:t>Share how you would use 3 of the culturally responsive competencies to support </a:t>
            </a:r>
            <a:r>
              <a:rPr lang="en-US" dirty="0" err="1"/>
              <a:t>Razae</a:t>
            </a:r>
            <a:r>
              <a:rPr lang="en-US" dirty="0"/>
              <a:t> and his family.</a:t>
            </a:r>
          </a:p>
        </p:txBody>
      </p:sp>
      <p:pic>
        <p:nvPicPr>
          <p:cNvPr id="5" name="Picture 4">
            <a:extLst>
              <a:ext uri="{FF2B5EF4-FFF2-40B4-BE49-F238E27FC236}">
                <a16:creationId xmlns:a16="http://schemas.microsoft.com/office/drawing/2014/main" id="{6D5368EC-01ED-4126-BD36-C2BA8CB02607}"/>
              </a:ext>
            </a:extLst>
          </p:cNvPr>
          <p:cNvPicPr>
            <a:picLocks noChangeAspect="1"/>
          </p:cNvPicPr>
          <p:nvPr/>
        </p:nvPicPr>
        <p:blipFill>
          <a:blip r:embed="rId2"/>
          <a:stretch>
            <a:fillRect/>
          </a:stretch>
        </p:blipFill>
        <p:spPr>
          <a:xfrm>
            <a:off x="3719702" y="1123837"/>
            <a:ext cx="8021582" cy="4309945"/>
          </a:xfrm>
          <a:prstGeom prst="rect">
            <a:avLst/>
          </a:prstGeom>
        </p:spPr>
      </p:pic>
    </p:spTree>
    <p:extLst>
      <p:ext uri="{BB962C8B-B14F-4D97-AF65-F5344CB8AC3E}">
        <p14:creationId xmlns:p14="http://schemas.microsoft.com/office/powerpoint/2010/main" val="99044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8C1156-D9E5-45A9-AB54-B23B52F1F28A}"/>
              </a:ext>
            </a:extLst>
          </p:cNvPr>
          <p:cNvSpPr txBox="1"/>
          <p:nvPr/>
        </p:nvSpPr>
        <p:spPr>
          <a:xfrm>
            <a:off x="3953064" y="524844"/>
            <a:ext cx="6971071" cy="5509200"/>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Principles for Advancing Equity</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from </a:t>
            </a:r>
            <a:r>
              <a:rPr kumimoji="0" lang="en-US" sz="2000" b="0" i="1"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Quality UPK Teaching in Diverse Settings</a:t>
            </a:r>
          </a:p>
          <a:p>
            <a:pPr marL="0" marR="0" lvl="0" indent="0" algn="l" defTabSz="4572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All children can learn</a:t>
            </a:r>
          </a:p>
          <a:p>
            <a:pPr marL="0" marR="0" lvl="0" indent="0" algn="l" defTabSz="4572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Young children’s learning is varied</a:t>
            </a:r>
          </a:p>
          <a:p>
            <a:pPr marL="0" marR="0" lvl="0" indent="0" algn="l" defTabSz="4572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Young children are active and multimodal meaning makers</a:t>
            </a:r>
          </a:p>
          <a:p>
            <a:pPr marL="0" marR="0" lvl="0" indent="0" algn="l" defTabSz="4572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Young children’s language practices are diverse, fluid, and flexible</a:t>
            </a:r>
          </a:p>
          <a:p>
            <a:pPr marL="0" marR="0" lvl="0" indent="0" algn="l" defTabSz="4572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Young children’s sociocultural contexts are assets and valuable resources for learning</a:t>
            </a:r>
          </a:p>
          <a:p>
            <a:pPr marL="0" marR="0" lvl="0" indent="0" algn="l" defTabSz="4572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Young children learn and develop within the context of caring and reciprocal relationships</a:t>
            </a:r>
          </a:p>
          <a:p>
            <a:pPr marL="0" marR="0" lvl="0" indent="0" algn="l" defTabSz="4572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444444"/>
                </a:solidFill>
                <a:effectLst/>
                <a:uLnTx/>
                <a:uFillTx/>
                <a:latin typeface="Calibri" panose="020F0502020204030204" pitchFamily="34" charset="0"/>
                <a:ea typeface="+mn-ea"/>
                <a:cs typeface="Calibri" panose="020F0502020204030204" pitchFamily="34" charset="0"/>
              </a:rPr>
              <a:t>Young children are critical thinkers and inquirers</a:t>
            </a:r>
          </a:p>
        </p:txBody>
      </p:sp>
      <p:pic>
        <p:nvPicPr>
          <p:cNvPr id="4" name="Picture 3">
            <a:extLst>
              <a:ext uri="{FF2B5EF4-FFF2-40B4-BE49-F238E27FC236}">
                <a16:creationId xmlns:a16="http://schemas.microsoft.com/office/drawing/2014/main" id="{AFD9DA7F-0DEF-4E48-B628-635A40C07AA7}"/>
              </a:ext>
            </a:extLst>
          </p:cNvPr>
          <p:cNvPicPr>
            <a:picLocks noChangeAspect="1"/>
          </p:cNvPicPr>
          <p:nvPr/>
        </p:nvPicPr>
        <p:blipFill>
          <a:blip r:embed="rId3"/>
          <a:stretch>
            <a:fillRect/>
          </a:stretch>
        </p:blipFill>
        <p:spPr>
          <a:xfrm>
            <a:off x="252919" y="1360445"/>
            <a:ext cx="3011108" cy="4137110"/>
          </a:xfrm>
          <a:prstGeom prst="rect">
            <a:avLst/>
          </a:prstGeom>
          <a:ln>
            <a:solidFill>
              <a:schemeClr val="tx1"/>
            </a:solidFill>
          </a:ln>
        </p:spPr>
      </p:pic>
    </p:spTree>
    <p:extLst>
      <p:ext uri="{BB962C8B-B14F-4D97-AF65-F5344CB8AC3E}">
        <p14:creationId xmlns:p14="http://schemas.microsoft.com/office/powerpoint/2010/main" val="3397620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85A561B-FBD3-4386-BF1D-233C47AAEB2C}"/>
              </a:ext>
            </a:extLst>
          </p:cNvPr>
          <p:cNvSpPr>
            <a:spLocks noGrp="1"/>
          </p:cNvSpPr>
          <p:nvPr>
            <p:ph type="title"/>
          </p:nvPr>
        </p:nvSpPr>
        <p:spPr>
          <a:xfrm>
            <a:off x="678973" y="978836"/>
            <a:ext cx="3712463" cy="3755333"/>
          </a:xfrm>
        </p:spPr>
        <p:txBody>
          <a:bodyPr vert="horz" lIns="91440" tIns="45720" rIns="91440" bIns="45720" rtlCol="0" anchor="b">
            <a:normAutofit/>
          </a:bodyPr>
          <a:lstStyle/>
          <a:p>
            <a:r>
              <a:rPr lang="en-US" sz="4000" spc="-100" dirty="0">
                <a:solidFill>
                  <a:schemeClr val="tx1"/>
                </a:solidFill>
              </a:rPr>
              <a:t>How do you convey to each and every child that they are a learner?</a:t>
            </a:r>
          </a:p>
        </p:txBody>
      </p:sp>
      <p:pic>
        <p:nvPicPr>
          <p:cNvPr id="4" name="Picture 3">
            <a:extLst>
              <a:ext uri="{FF2B5EF4-FFF2-40B4-BE49-F238E27FC236}">
                <a16:creationId xmlns:a16="http://schemas.microsoft.com/office/drawing/2014/main" id="{D3A28287-F6F6-4A63-8A53-3F4B3CFDED3B}"/>
              </a:ext>
            </a:extLst>
          </p:cNvPr>
          <p:cNvPicPr>
            <a:picLocks noChangeAspect="1"/>
          </p:cNvPicPr>
          <p:nvPr/>
        </p:nvPicPr>
        <p:blipFill rotWithShape="1">
          <a:blip r:embed="rId3"/>
          <a:srcRect t="8793" r="3" b="7247"/>
          <a:stretch/>
        </p:blipFill>
        <p:spPr>
          <a:xfrm>
            <a:off x="5120640" y="759599"/>
            <a:ext cx="6367271" cy="5330650"/>
          </a:xfrm>
          <a:prstGeom prst="rect">
            <a:avLst/>
          </a:prstGeom>
        </p:spPr>
      </p:pic>
      <p:sp>
        <p:nvSpPr>
          <p:cNvPr id="30" name="Rectangle 29">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62722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2C403A7-E22C-43B5-B613-90C3A19CF822}"/>
              </a:ext>
            </a:extLst>
          </p:cNvPr>
          <p:cNvSpPr>
            <a:spLocks noGrp="1"/>
          </p:cNvSpPr>
          <p:nvPr>
            <p:ph type="title"/>
          </p:nvPr>
        </p:nvSpPr>
        <p:spPr>
          <a:xfrm>
            <a:off x="233265" y="1123836"/>
            <a:ext cx="2967136" cy="3746743"/>
          </a:xfrm>
        </p:spPr>
        <p:txBody>
          <a:bodyPr anchor="b">
            <a:normAutofit/>
          </a:bodyPr>
          <a:lstStyle/>
          <a:p>
            <a:r>
              <a:rPr lang="en-US" sz="2400" dirty="0">
                <a:solidFill>
                  <a:schemeClr val="tx1"/>
                </a:solidFill>
                <a:latin typeface="+mn-lt"/>
              </a:rPr>
              <a:t>Persona + Equitable Learning Opportunities</a:t>
            </a:r>
            <a:br>
              <a:rPr lang="en-US" sz="2400" dirty="0">
                <a:solidFill>
                  <a:schemeClr val="tx1"/>
                </a:solidFill>
                <a:latin typeface="+mn-lt"/>
              </a:rPr>
            </a:br>
            <a:br>
              <a:rPr lang="en-US" sz="2400" dirty="0">
                <a:solidFill>
                  <a:schemeClr val="tx1"/>
                </a:solidFill>
                <a:latin typeface="+mn-lt"/>
              </a:rPr>
            </a:br>
            <a:r>
              <a:rPr lang="en-US" sz="2400" dirty="0">
                <a:solidFill>
                  <a:schemeClr val="tx1"/>
                </a:solidFill>
                <a:latin typeface="+mn-lt"/>
              </a:rPr>
              <a:t>What evidence-based practices would you use to support Sofia’s full and equitable participation?</a:t>
            </a:r>
          </a:p>
        </p:txBody>
      </p:sp>
      <p:sp>
        <p:nvSpPr>
          <p:cNvPr id="16" name="Rectangle 15">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52051508-2F7F-4EEE-8B81-B927FDCD044E}"/>
              </a:ext>
            </a:extLst>
          </p:cNvPr>
          <p:cNvPicPr>
            <a:picLocks noChangeAspect="1"/>
          </p:cNvPicPr>
          <p:nvPr/>
        </p:nvPicPr>
        <p:blipFill>
          <a:blip r:embed="rId2"/>
          <a:stretch>
            <a:fillRect/>
          </a:stretch>
        </p:blipFill>
        <p:spPr>
          <a:xfrm>
            <a:off x="3743581" y="1381682"/>
            <a:ext cx="7906276" cy="4347910"/>
          </a:xfrm>
          <a:prstGeom prst="rect">
            <a:avLst/>
          </a:prstGeom>
        </p:spPr>
      </p:pic>
    </p:spTree>
    <p:extLst>
      <p:ext uri="{BB962C8B-B14F-4D97-AF65-F5344CB8AC3E}">
        <p14:creationId xmlns:p14="http://schemas.microsoft.com/office/powerpoint/2010/main" val="2233561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81992D3-4686-4D57-AAA5-5B94EF5EF285}"/>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algn="ctr"/>
            <a:r>
              <a:rPr lang="en-US" sz="3200" spc="-100" dirty="0"/>
              <a:t>Personas + evidence-based practices </a:t>
            </a:r>
            <a:br>
              <a:rPr lang="en-US" sz="3200" spc="-100" dirty="0"/>
            </a:br>
            <a:r>
              <a:rPr lang="en-US" sz="3200" spc="-100" dirty="0"/>
              <a:t>for supporting young Black children</a:t>
            </a:r>
          </a:p>
        </p:txBody>
      </p:sp>
      <p:pic>
        <p:nvPicPr>
          <p:cNvPr id="5" name="Content Placeholder 4">
            <a:extLst>
              <a:ext uri="{FF2B5EF4-FFF2-40B4-BE49-F238E27FC236}">
                <a16:creationId xmlns:a16="http://schemas.microsoft.com/office/drawing/2014/main" id="{16CB8A63-9BEE-425A-9688-98074A43BC82}"/>
              </a:ext>
            </a:extLst>
          </p:cNvPr>
          <p:cNvPicPr>
            <a:picLocks noGrp="1" noChangeAspect="1"/>
          </p:cNvPicPr>
          <p:nvPr>
            <p:ph idx="1"/>
          </p:nvPr>
        </p:nvPicPr>
        <p:blipFill>
          <a:blip r:embed="rId2"/>
          <a:stretch>
            <a:fillRect/>
          </a:stretch>
        </p:blipFill>
        <p:spPr>
          <a:xfrm>
            <a:off x="1945531" y="216973"/>
            <a:ext cx="8638633" cy="3887386"/>
          </a:xfrm>
          <a:prstGeom prst="rect">
            <a:avLst/>
          </a:prstGeom>
        </p:spPr>
      </p:pic>
    </p:spTree>
    <p:extLst>
      <p:ext uri="{BB962C8B-B14F-4D97-AF65-F5344CB8AC3E}">
        <p14:creationId xmlns:p14="http://schemas.microsoft.com/office/powerpoint/2010/main" val="2523674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4294967295"/>
          </p:nvPr>
        </p:nvSpPr>
        <p:spPr>
          <a:xfrm>
            <a:off x="1768471" y="1560414"/>
            <a:ext cx="5410200" cy="4221163"/>
          </a:xfrm>
        </p:spPr>
        <p:txBody>
          <a:bodyPr/>
          <a:lstStyle/>
          <a:p>
            <a:pPr>
              <a:buFontTx/>
              <a:buNone/>
            </a:pPr>
            <a:r>
              <a:rPr lang="en-US" sz="2800" dirty="0">
                <a:latin typeface="Rockwell" pitchFamily="18" charset="0"/>
              </a:rPr>
              <a:t>	</a:t>
            </a:r>
            <a:r>
              <a:rPr lang="en-US" sz="2800" b="1" dirty="0">
                <a:latin typeface="Rockwell" pitchFamily="18" charset="0"/>
              </a:rPr>
              <a:t>“</a:t>
            </a:r>
            <a:r>
              <a:rPr lang="en-US" sz="2800" b="1" i="1" dirty="0">
                <a:latin typeface="Rockwell" pitchFamily="18" charset="0"/>
              </a:rPr>
              <a:t>Professional development is facilitated teaching and learning experiences that are </a:t>
            </a:r>
            <a:r>
              <a:rPr lang="en-US" sz="2800" b="1" i="1" dirty="0">
                <a:solidFill>
                  <a:srgbClr val="CC0000"/>
                </a:solidFill>
                <a:latin typeface="Rockwell" pitchFamily="18" charset="0"/>
              </a:rPr>
              <a:t>transactional </a:t>
            </a:r>
            <a:r>
              <a:rPr lang="en-US" sz="2800" b="1" i="1" dirty="0">
                <a:latin typeface="Rockwell" pitchFamily="18" charset="0"/>
              </a:rPr>
              <a:t>and designed to support the </a:t>
            </a:r>
            <a:r>
              <a:rPr lang="en-US" sz="2800" b="1" i="1" dirty="0">
                <a:solidFill>
                  <a:srgbClr val="CC0000"/>
                </a:solidFill>
                <a:latin typeface="Rockwell" pitchFamily="18" charset="0"/>
              </a:rPr>
              <a:t>acquisition</a:t>
            </a:r>
            <a:r>
              <a:rPr lang="en-US" sz="2800" b="1" i="1" dirty="0">
                <a:latin typeface="Rockwell" pitchFamily="18" charset="0"/>
              </a:rPr>
              <a:t> of professional knowledge, skills, and dispositions as well as the </a:t>
            </a:r>
            <a:r>
              <a:rPr lang="en-US" sz="2800" b="1" i="1" dirty="0">
                <a:solidFill>
                  <a:srgbClr val="CC0000"/>
                </a:solidFill>
                <a:latin typeface="Rockwell" pitchFamily="18" charset="0"/>
              </a:rPr>
              <a:t>application</a:t>
            </a:r>
            <a:r>
              <a:rPr lang="en-US" sz="2800" b="1" i="1" dirty="0">
                <a:latin typeface="Rockwell" pitchFamily="18" charset="0"/>
              </a:rPr>
              <a:t> of this knowledge in practice…..</a:t>
            </a:r>
            <a:r>
              <a:rPr lang="en-US" b="1" dirty="0">
                <a:latin typeface="Rockwell" pitchFamily="18" charset="0"/>
              </a:rPr>
              <a:t> </a:t>
            </a:r>
          </a:p>
        </p:txBody>
      </p:sp>
      <p:pic>
        <p:nvPicPr>
          <p:cNvPr id="15" name="Picture 6"/>
          <p:cNvPicPr>
            <a:picLocks noChangeAspect="1" noChangeArrowheads="1"/>
          </p:cNvPicPr>
          <p:nvPr/>
        </p:nvPicPr>
        <p:blipFill rotWithShape="1">
          <a:blip r:embed="rId3" cstate="print"/>
          <a:srcRect r="20802"/>
          <a:stretch/>
        </p:blipFill>
        <p:spPr bwMode="auto">
          <a:xfrm>
            <a:off x="7392117" y="1560413"/>
            <a:ext cx="3600692" cy="4221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5105401" y="6523343"/>
            <a:ext cx="5328645" cy="276999"/>
          </a:xfrm>
          <a:prstGeom prst="rect">
            <a:avLst/>
          </a:prstGeom>
          <a:noFill/>
        </p:spPr>
        <p:txBody>
          <a:bodyPr wrap="square" rtlCol="0">
            <a:spAutoFit/>
          </a:bodyPr>
          <a:lstStyle/>
          <a:p>
            <a:r>
              <a:rPr lang="en-US" sz="1200" dirty="0"/>
              <a:t>Source: National Professional Development Center on Inclusion (NPDCI)</a:t>
            </a:r>
          </a:p>
        </p:txBody>
      </p:sp>
      <p:sp>
        <p:nvSpPr>
          <p:cNvPr id="18" name="Title 2">
            <a:extLst>
              <a:ext uri="{FF2B5EF4-FFF2-40B4-BE49-F238E27FC236}">
                <a16:creationId xmlns:a16="http://schemas.microsoft.com/office/drawing/2014/main" id="{763013D3-2B45-47FC-BE3A-984CD492A381}"/>
              </a:ext>
            </a:extLst>
          </p:cNvPr>
          <p:cNvSpPr txBox="1">
            <a:spLocks/>
          </p:cNvSpPr>
          <p:nvPr/>
        </p:nvSpPr>
        <p:spPr bwMode="auto">
          <a:xfrm>
            <a:off x="1524000" y="285248"/>
            <a:ext cx="8229600" cy="533400"/>
          </a:xfrm>
          <a:prstGeom prst="rect">
            <a:avLst/>
          </a:prstGeom>
          <a:solidFill>
            <a:schemeClr val="accent2">
              <a:alpha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kern="1200">
                <a:solidFill>
                  <a:srgbClr val="FFFFFF"/>
                </a:solidFill>
                <a:latin typeface="Britannic Bold" pitchFamily="34" charset="0"/>
                <a:ea typeface="+mj-ea"/>
                <a:cs typeface="+mj-cs"/>
              </a:defRPr>
            </a:lvl1pPr>
            <a:lvl2pPr algn="l" rtl="0" eaLnBrk="1" fontAlgn="base" hangingPunct="1">
              <a:spcBef>
                <a:spcPct val="0"/>
              </a:spcBef>
              <a:spcAft>
                <a:spcPct val="0"/>
              </a:spcAft>
              <a:defRPr sz="4000">
                <a:solidFill>
                  <a:srgbClr val="FFFFFF"/>
                </a:solidFill>
                <a:latin typeface="Britannic Bold" pitchFamily="34" charset="0"/>
              </a:defRPr>
            </a:lvl2pPr>
            <a:lvl3pPr algn="l" rtl="0" eaLnBrk="1" fontAlgn="base" hangingPunct="1">
              <a:spcBef>
                <a:spcPct val="0"/>
              </a:spcBef>
              <a:spcAft>
                <a:spcPct val="0"/>
              </a:spcAft>
              <a:defRPr sz="4000">
                <a:solidFill>
                  <a:srgbClr val="FFFFFF"/>
                </a:solidFill>
                <a:latin typeface="Britannic Bold" pitchFamily="34" charset="0"/>
              </a:defRPr>
            </a:lvl3pPr>
            <a:lvl4pPr algn="l" rtl="0" eaLnBrk="1" fontAlgn="base" hangingPunct="1">
              <a:spcBef>
                <a:spcPct val="0"/>
              </a:spcBef>
              <a:spcAft>
                <a:spcPct val="0"/>
              </a:spcAft>
              <a:defRPr sz="4000">
                <a:solidFill>
                  <a:srgbClr val="FFFFFF"/>
                </a:solidFill>
                <a:latin typeface="Britannic Bold" pitchFamily="34" charset="0"/>
              </a:defRPr>
            </a:lvl4pPr>
            <a:lvl5pPr algn="l" rtl="0" eaLnBrk="1" fontAlgn="base" hangingPunct="1">
              <a:spcBef>
                <a:spcPct val="0"/>
              </a:spcBef>
              <a:spcAft>
                <a:spcPct val="0"/>
              </a:spcAft>
              <a:defRPr sz="4000">
                <a:solidFill>
                  <a:srgbClr val="FFFFFF"/>
                </a:solidFill>
                <a:latin typeface="Britannic Bold" pitchFamily="34" charset="0"/>
              </a:defRPr>
            </a:lvl5pPr>
            <a:lvl6pPr marL="457200" algn="l" rtl="0" eaLnBrk="1" fontAlgn="base" hangingPunct="1">
              <a:spcBef>
                <a:spcPct val="0"/>
              </a:spcBef>
              <a:spcAft>
                <a:spcPct val="0"/>
              </a:spcAft>
              <a:defRPr sz="4000">
                <a:solidFill>
                  <a:srgbClr val="FFFFFF"/>
                </a:solidFill>
                <a:latin typeface="Britannic Bold" pitchFamily="34" charset="0"/>
              </a:defRPr>
            </a:lvl6pPr>
            <a:lvl7pPr marL="914400" algn="l" rtl="0" eaLnBrk="1" fontAlgn="base" hangingPunct="1">
              <a:spcBef>
                <a:spcPct val="0"/>
              </a:spcBef>
              <a:spcAft>
                <a:spcPct val="0"/>
              </a:spcAft>
              <a:defRPr sz="4000">
                <a:solidFill>
                  <a:srgbClr val="FFFFFF"/>
                </a:solidFill>
                <a:latin typeface="Britannic Bold" pitchFamily="34" charset="0"/>
              </a:defRPr>
            </a:lvl7pPr>
            <a:lvl8pPr marL="1371600" algn="l" rtl="0" eaLnBrk="1" fontAlgn="base" hangingPunct="1">
              <a:spcBef>
                <a:spcPct val="0"/>
              </a:spcBef>
              <a:spcAft>
                <a:spcPct val="0"/>
              </a:spcAft>
              <a:defRPr sz="4000">
                <a:solidFill>
                  <a:srgbClr val="FFFFFF"/>
                </a:solidFill>
                <a:latin typeface="Britannic Bold" pitchFamily="34" charset="0"/>
              </a:defRPr>
            </a:lvl8pPr>
            <a:lvl9pPr marL="1828800" algn="l" rtl="0" eaLnBrk="1" fontAlgn="base" hangingPunct="1">
              <a:spcBef>
                <a:spcPct val="0"/>
              </a:spcBef>
              <a:spcAft>
                <a:spcPct val="0"/>
              </a:spcAft>
              <a:defRPr sz="4000">
                <a:solidFill>
                  <a:srgbClr val="FFFFFF"/>
                </a:solidFill>
                <a:latin typeface="Britannic Bold" pitchFamily="34" charset="0"/>
              </a:defRPr>
            </a:lvl9pPr>
          </a:lstStyle>
          <a:p>
            <a:pPr algn="ctr"/>
            <a:r>
              <a:rPr lang="en-US" sz="3600" dirty="0">
                <a:solidFill>
                  <a:schemeClr val="bg1"/>
                </a:solidFill>
                <a:latin typeface="Calibri" panose="020F0502020204030204" pitchFamily="34" charset="0"/>
                <a:cs typeface="Calibri" panose="020F0502020204030204" pitchFamily="34" charset="0"/>
              </a:rPr>
              <a:t>Definition of Professional Development</a:t>
            </a:r>
          </a:p>
        </p:txBody>
      </p:sp>
    </p:spTree>
    <p:extLst>
      <p:ext uri="{BB962C8B-B14F-4D97-AF65-F5344CB8AC3E}">
        <p14:creationId xmlns:p14="http://schemas.microsoft.com/office/powerpoint/2010/main" val="2133251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7099C5-9222-4B43-885D-07D111D8DFE0}"/>
              </a:ext>
            </a:extLst>
          </p:cNvPr>
          <p:cNvPicPr>
            <a:picLocks noGrp="1" noChangeAspect="1"/>
          </p:cNvPicPr>
          <p:nvPr>
            <p:ph sz="quarter" idx="4294967295"/>
          </p:nvPr>
        </p:nvPicPr>
        <p:blipFill>
          <a:blip r:embed="rId3"/>
          <a:stretch>
            <a:fillRect/>
          </a:stretch>
        </p:blipFill>
        <p:spPr>
          <a:xfrm>
            <a:off x="20222" y="0"/>
            <a:ext cx="12171778" cy="6858000"/>
          </a:xfrm>
          <a:prstGeom prst="rect">
            <a:avLst/>
          </a:prstGeom>
        </p:spPr>
      </p:pic>
    </p:spTree>
    <p:extLst>
      <p:ext uri="{BB962C8B-B14F-4D97-AF65-F5344CB8AC3E}">
        <p14:creationId xmlns:p14="http://schemas.microsoft.com/office/powerpoint/2010/main" val="463008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3F25D5-C701-4FD1-BF99-A4F57EF1C745}"/>
              </a:ext>
            </a:extLst>
          </p:cNvPr>
          <p:cNvSpPr>
            <a:spLocks noGrp="1"/>
          </p:cNvSpPr>
          <p:nvPr>
            <p:ph idx="1"/>
          </p:nvPr>
        </p:nvSpPr>
        <p:spPr/>
        <p: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How might you use Joseph’s interest in science to support his literacy development?</a:t>
            </a: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What can you learn about evidence-based practices that support literacy in young black children?</a:t>
            </a: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What might you like to ask Joseph’s family about books and reading in their home?</a:t>
            </a: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If you were the teacher in Joseph’s classroom, what would your next steps be: 1) in terms of coordinating and collaborating with Joseph’s family; 2) in terms of implementing practices within the program that support Joseph’s needs? (and the needs of other children?)</a:t>
            </a: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If you were to select children’s books that might support Joseph’s interest in language and literacy, what process/parameters would you use?</a:t>
            </a:r>
          </a:p>
          <a:p>
            <a:endParaRPr lang="en-US" dirty="0"/>
          </a:p>
        </p:txBody>
      </p:sp>
      <p:sp>
        <p:nvSpPr>
          <p:cNvPr id="5" name="Title 4">
            <a:extLst>
              <a:ext uri="{FF2B5EF4-FFF2-40B4-BE49-F238E27FC236}">
                <a16:creationId xmlns:a16="http://schemas.microsoft.com/office/drawing/2014/main" id="{20A2A626-D7FF-4BDD-AA0B-EFD2ACC846E3}"/>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4DCCA2BA-5769-4A1E-AEBC-E14D869E43D8}"/>
              </a:ext>
            </a:extLst>
          </p:cNvPr>
          <p:cNvPicPr>
            <a:picLocks noChangeAspect="1"/>
          </p:cNvPicPr>
          <p:nvPr/>
        </p:nvPicPr>
        <p:blipFill>
          <a:blip r:embed="rId2"/>
          <a:stretch>
            <a:fillRect/>
          </a:stretch>
        </p:blipFill>
        <p:spPr>
          <a:xfrm>
            <a:off x="252919" y="1888979"/>
            <a:ext cx="2954988" cy="3004034"/>
          </a:xfrm>
          <a:prstGeom prst="rect">
            <a:avLst/>
          </a:prstGeom>
        </p:spPr>
      </p:pic>
    </p:spTree>
    <p:extLst>
      <p:ext uri="{BB962C8B-B14F-4D97-AF65-F5344CB8AC3E}">
        <p14:creationId xmlns:p14="http://schemas.microsoft.com/office/powerpoint/2010/main" val="420836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5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7547EA3-BC64-43CE-B495-F78FBCD7C512}"/>
              </a:ext>
            </a:extLst>
          </p:cNvPr>
          <p:cNvPicPr>
            <a:picLocks noGrp="1" noChangeAspect="1"/>
          </p:cNvPicPr>
          <p:nvPr>
            <p:ph idx="1"/>
          </p:nvPr>
        </p:nvPicPr>
        <p:blipFill>
          <a:blip r:embed="rId2"/>
          <a:stretch>
            <a:fillRect/>
          </a:stretch>
        </p:blipFill>
        <p:spPr>
          <a:xfrm>
            <a:off x="794805" y="823077"/>
            <a:ext cx="10602391" cy="5168666"/>
          </a:xfrm>
          <a:prstGeom prst="rect">
            <a:avLst/>
          </a:prstGeom>
        </p:spPr>
      </p:pic>
    </p:spTree>
    <p:extLst>
      <p:ext uri="{BB962C8B-B14F-4D97-AF65-F5344CB8AC3E}">
        <p14:creationId xmlns:p14="http://schemas.microsoft.com/office/powerpoint/2010/main" val="459180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C1B8F-871C-488B-A775-A9555C3D32D0}"/>
              </a:ext>
            </a:extLst>
          </p:cNvPr>
          <p:cNvSpPr/>
          <p:nvPr/>
        </p:nvSpPr>
        <p:spPr>
          <a:xfrm>
            <a:off x="1752601" y="1447801"/>
            <a:ext cx="6022213" cy="50783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Times New Roman" panose="02020603050405020304" pitchFamily="18" charset="0"/>
                <a:cs typeface="Times New Roman" panose="02020603050405020304" pitchFamily="18" charset="0"/>
              </a:rPr>
              <a:t>ORIGINAL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ckwell" panose="02060603020205020403" pitchFamily="18" charset="0"/>
                <a:ea typeface="Times New Roman" panose="02020603050405020304" pitchFamily="18" charset="0"/>
                <a:cs typeface="Times New Roman" panose="02020603050405020304" pitchFamily="18" charset="0"/>
              </a:rPr>
              <a:t>Develop three activities for teaching new, age- appropriate science concepts that incorporate the interests of the children and will capture/hold their attention.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Times New Roman" panose="02020603050405020304" pitchFamily="18" charset="0"/>
              </a:rPr>
              <a:t>MAKEOVER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ckwell" panose="02060603020205020403" pitchFamily="18" charset="0"/>
                <a:ea typeface="Times New Roman" panose="02020603050405020304" pitchFamily="18" charset="0"/>
                <a:cs typeface="Times New Roman" panose="02020603050405020304" pitchFamily="18" charset="0"/>
              </a:rPr>
              <a:t>Monty is one of the children in the 3</a:t>
            </a:r>
            <a:r>
              <a:rPr kumimoji="0" lang="en-US" sz="2000" b="0" i="0" u="none" strike="noStrike" kern="1200" cap="none" spc="0" normalizeH="0" baseline="30000" noProof="0" dirty="0">
                <a:ln>
                  <a:noFill/>
                </a:ln>
                <a:solidFill>
                  <a:prstClr val="black"/>
                </a:solidFill>
                <a:effectLst/>
                <a:uLnTx/>
                <a:uFillTx/>
                <a:latin typeface="Rockwell" panose="02060603020205020403" pitchFamily="18" charset="0"/>
                <a:ea typeface="Times New Roman" panose="02020603050405020304" pitchFamily="18" charset="0"/>
                <a:cs typeface="Times New Roman" panose="02020603050405020304" pitchFamily="18" charset="0"/>
              </a:rPr>
              <a:t>rd</a:t>
            </a:r>
            <a:r>
              <a:rPr kumimoji="0" lang="en-US" sz="2000" b="0" i="0" u="none" strike="noStrike" kern="1200" cap="none" spc="0" normalizeH="0" baseline="0" noProof="0" dirty="0">
                <a:ln>
                  <a:noFill/>
                </a:ln>
                <a:solidFill>
                  <a:prstClr val="black"/>
                </a:solidFill>
                <a:effectLst/>
                <a:uLnTx/>
                <a:uFillTx/>
                <a:latin typeface="Rockwell" panose="02060603020205020403" pitchFamily="18" charset="0"/>
                <a:ea typeface="Times New Roman" panose="02020603050405020304" pitchFamily="18" charset="0"/>
                <a:cs typeface="Times New Roman" panose="02020603050405020304" pitchFamily="18" charset="0"/>
              </a:rPr>
              <a:t> grade class. Develop three activities for teaching new, age- appropriate science concepts that incorporate the interests of the children and require collaborative decision-making.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89CAB28E-2A73-472A-B14E-963FBF5E94F4}"/>
              </a:ext>
            </a:extLst>
          </p:cNvPr>
          <p:cNvPicPr>
            <a:picLocks noChangeAspect="1"/>
          </p:cNvPicPr>
          <p:nvPr/>
        </p:nvPicPr>
        <p:blipFill>
          <a:blip r:embed="rId3"/>
          <a:stretch>
            <a:fillRect/>
          </a:stretch>
        </p:blipFill>
        <p:spPr>
          <a:xfrm>
            <a:off x="8153400" y="1357313"/>
            <a:ext cx="1943100" cy="4143375"/>
          </a:xfrm>
          <a:prstGeom prst="rect">
            <a:avLst/>
          </a:prstGeom>
        </p:spPr>
      </p:pic>
    </p:spTree>
    <p:extLst>
      <p:ext uri="{BB962C8B-B14F-4D97-AF65-F5344CB8AC3E}">
        <p14:creationId xmlns:p14="http://schemas.microsoft.com/office/powerpoint/2010/main" val="2099812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7AA39EB-CCC4-4125-B932-660B6E72B261}"/>
              </a:ext>
            </a:extLst>
          </p:cNvPr>
          <p:cNvSpPr>
            <a:spLocks noGrp="1"/>
          </p:cNvSpPr>
          <p:nvPr>
            <p:ph idx="1"/>
          </p:nvPr>
        </p:nvSpPr>
        <p:spPr>
          <a:xfrm>
            <a:off x="289248" y="1066800"/>
            <a:ext cx="6451109" cy="4718181"/>
          </a:xfrm>
        </p:spPr>
        <p:txBody>
          <a:bodyPr anchor="t">
            <a:normAutofit fontScale="92500" lnSpcReduction="10000"/>
          </a:bodyPr>
          <a:lstStyle/>
          <a:p>
            <a:pPr marL="0" marR="0" indent="0">
              <a:spcBef>
                <a:spcPts val="0"/>
              </a:spcBef>
              <a:spcAft>
                <a:spcPts val="0"/>
              </a:spcAft>
              <a:buNone/>
            </a:pPr>
            <a:r>
              <a:rPr lang="en-US" sz="2000" b="1" dirty="0">
                <a:solidFill>
                  <a:srgbClr val="FFFFFF"/>
                </a:solidFill>
                <a:effectLst/>
                <a:latin typeface="Rockwell" panose="02060603020205020403" pitchFamily="18" charset="0"/>
                <a:ea typeface="Calibri" panose="020F0502020204030204" pitchFamily="34" charset="0"/>
                <a:cs typeface="Arial" panose="020B0604020202020204" pitchFamily="34" charset="0"/>
              </a:rPr>
              <a:t>Ramon</a:t>
            </a:r>
            <a:endParaRPr lang="en-US" sz="2000" b="1" dirty="0">
              <a:solidFill>
                <a:srgbClr val="FFFFFF"/>
              </a:solidFill>
              <a:effectLst/>
              <a:latin typeface="Rockwell" panose="02060603020205020403"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000" dirty="0">
              <a:solidFill>
                <a:srgbClr val="FFFFFF"/>
              </a:solidFill>
              <a:effectLst/>
              <a:latin typeface="Rockwell" panose="02060603020205020403" pitchFamily="18" charset="0"/>
              <a:ea typeface="Calibri" panose="020F0502020204030204" pitchFamily="34" charset="0"/>
              <a:cs typeface="Times New Roman" panose="02020603050405020304" pitchFamily="18" charset="0"/>
            </a:endParaRPr>
          </a:p>
          <a:p>
            <a:pPr marL="0" marR="0" indent="0">
              <a:lnSpc>
                <a:spcPct val="110000"/>
              </a:lnSpc>
              <a:spcBef>
                <a:spcPts val="0"/>
              </a:spcBef>
              <a:spcAft>
                <a:spcPts val="0"/>
              </a:spcAft>
              <a:buNone/>
            </a:pPr>
            <a:r>
              <a:rPr lang="en-US" sz="2000" dirty="0">
                <a:solidFill>
                  <a:schemeClr val="tx1"/>
                </a:solidFill>
                <a:effectLst/>
                <a:latin typeface="Rockwell" panose="02060603020205020403" pitchFamily="18" charset="0"/>
                <a:ea typeface="Calibri" panose="020F0502020204030204" pitchFamily="34" charset="0"/>
                <a:cs typeface="Times New Roman" panose="02020603050405020304" pitchFamily="18" charset="0"/>
              </a:rPr>
              <a:t>Ramon is four years old and lives with his mom, dad, younger sister Maria, and his abuela. Ramon is the child most likely to come in from the playground with some living creature. At home he takes care of the family pets, and in the classroom, he frequently selects real, plastic, and stuffed animals to play with, especially dinosaurs.  </a:t>
            </a:r>
          </a:p>
          <a:p>
            <a:pPr marL="0" marR="0">
              <a:lnSpc>
                <a:spcPct val="110000"/>
              </a:lnSpc>
              <a:spcBef>
                <a:spcPts val="0"/>
              </a:spcBef>
              <a:spcAft>
                <a:spcPts val="0"/>
              </a:spcAft>
            </a:pPr>
            <a:endParaRPr lang="en-US" sz="2000" dirty="0">
              <a:solidFill>
                <a:schemeClr val="tx1"/>
              </a:solidFill>
              <a:effectLst/>
              <a:latin typeface="Rockwell" panose="02060603020205020403" pitchFamily="18" charset="0"/>
              <a:ea typeface="Calibri" panose="020F0502020204030204" pitchFamily="34" charset="0"/>
              <a:cs typeface="Times New Roman" panose="02020603050405020304" pitchFamily="18" charset="0"/>
            </a:endParaRPr>
          </a:p>
          <a:p>
            <a:pPr marL="0" marR="0" indent="0">
              <a:lnSpc>
                <a:spcPct val="110000"/>
              </a:lnSpc>
              <a:spcBef>
                <a:spcPts val="0"/>
              </a:spcBef>
              <a:spcAft>
                <a:spcPts val="0"/>
              </a:spcAft>
              <a:buNone/>
            </a:pPr>
            <a:r>
              <a:rPr lang="en-US" sz="2000" dirty="0">
                <a:solidFill>
                  <a:schemeClr val="tx1"/>
                </a:solidFill>
                <a:effectLst/>
                <a:latin typeface="Rockwell" panose="02060603020205020403" pitchFamily="18" charset="0"/>
                <a:ea typeface="Calibri" panose="020F0502020204030204" pitchFamily="34" charset="0"/>
                <a:cs typeface="Times New Roman" panose="02020603050405020304" pitchFamily="18" charset="0"/>
              </a:rPr>
              <a:t>Ramon is a sequential dual language learner. He speaks Spanish at home and has a 25-word site vocabulary. In his preschool classroom, Ramon is very quiet but watches intently to see what to do. He is picking up new labels in English every day. Ramon’s parents are very eager for him become fluent in English so he can be successful in school and life.</a:t>
            </a:r>
          </a:p>
          <a:p>
            <a:endParaRPr lang="en-US" sz="1600" dirty="0">
              <a:solidFill>
                <a:srgbClr val="FFFFFF"/>
              </a:solidFill>
            </a:endParaRPr>
          </a:p>
        </p:txBody>
      </p:sp>
      <p:pic>
        <p:nvPicPr>
          <p:cNvPr id="6" name="Picture 5" descr="A person standing next to a body of water&#10;&#10;Description automatically generated">
            <a:extLst>
              <a:ext uri="{FF2B5EF4-FFF2-40B4-BE49-F238E27FC236}">
                <a16:creationId xmlns:a16="http://schemas.microsoft.com/office/drawing/2014/main" id="{C78FFA39-C286-4198-99AD-B48DEB17C78C}"/>
              </a:ext>
            </a:extLst>
          </p:cNvPr>
          <p:cNvPicPr/>
          <p:nvPr/>
        </p:nvPicPr>
        <p:blipFill rotWithShape="1">
          <a:blip r:embed="rId2">
            <a:extLst>
              <a:ext uri="{28A0092B-C50C-407E-A947-70E740481C1C}">
                <a14:useLocalDpi xmlns:a14="http://schemas.microsoft.com/office/drawing/2010/main" val="0"/>
              </a:ext>
            </a:extLst>
          </a:blip>
          <a:srcRect r="-1" b="7940"/>
          <a:stretch/>
        </p:blipFill>
        <p:spPr>
          <a:xfrm>
            <a:off x="7545032" y="759599"/>
            <a:ext cx="3778286" cy="5330650"/>
          </a:xfrm>
          <a:prstGeom prst="rect">
            <a:avLst/>
          </a:prstGeom>
        </p:spPr>
      </p:pic>
      <p:sp>
        <p:nvSpPr>
          <p:cNvPr id="2" name="TextBox 1">
            <a:extLst>
              <a:ext uri="{FF2B5EF4-FFF2-40B4-BE49-F238E27FC236}">
                <a16:creationId xmlns:a16="http://schemas.microsoft.com/office/drawing/2014/main" id="{14F58A82-65BD-4AAD-91BA-95FB287A97CC}"/>
              </a:ext>
            </a:extLst>
          </p:cNvPr>
          <p:cNvSpPr txBox="1"/>
          <p:nvPr/>
        </p:nvSpPr>
        <p:spPr>
          <a:xfrm>
            <a:off x="177283" y="82779"/>
            <a:ext cx="11840546" cy="523220"/>
          </a:xfrm>
          <a:prstGeom prst="rect">
            <a:avLst/>
          </a:prstGeom>
          <a:noFill/>
        </p:spPr>
        <p:txBody>
          <a:bodyPr wrap="square" rtlCol="0">
            <a:spAutoFit/>
          </a:bodyPr>
          <a:lstStyle/>
          <a:p>
            <a:r>
              <a:rPr lang="en-US" sz="2800" dirty="0"/>
              <a:t>Persona + evidence-based practices for children who are becoming multilingual</a:t>
            </a:r>
          </a:p>
        </p:txBody>
      </p:sp>
    </p:spTree>
    <p:extLst>
      <p:ext uri="{BB962C8B-B14F-4D97-AF65-F5344CB8AC3E}">
        <p14:creationId xmlns:p14="http://schemas.microsoft.com/office/powerpoint/2010/main" val="1196301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extBox 1">
            <a:extLst>
              <a:ext uri="{FF2B5EF4-FFF2-40B4-BE49-F238E27FC236}">
                <a16:creationId xmlns:a16="http://schemas.microsoft.com/office/drawing/2014/main" id="{5C1317B1-8BCA-4D9A-A542-A4E6F00ED07A}"/>
              </a:ext>
            </a:extLst>
          </p:cNvPr>
          <p:cNvGraphicFramePr/>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3382611-FE46-45D1-A4C2-0C5C3665217B}"/>
              </a:ext>
            </a:extLst>
          </p:cNvPr>
          <p:cNvPicPr>
            <a:picLocks noChangeAspect="1"/>
          </p:cNvPicPr>
          <p:nvPr/>
        </p:nvPicPr>
        <p:blipFill>
          <a:blip r:embed="rId7"/>
          <a:stretch>
            <a:fillRect/>
          </a:stretch>
        </p:blipFill>
        <p:spPr>
          <a:xfrm>
            <a:off x="268567" y="1399591"/>
            <a:ext cx="2769083" cy="3909820"/>
          </a:xfrm>
          <a:prstGeom prst="rect">
            <a:avLst/>
          </a:prstGeom>
        </p:spPr>
      </p:pic>
    </p:spTree>
    <p:extLst>
      <p:ext uri="{BB962C8B-B14F-4D97-AF65-F5344CB8AC3E}">
        <p14:creationId xmlns:p14="http://schemas.microsoft.com/office/powerpoint/2010/main" val="1675692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6BBDA-B89D-48E6-8F1A-450B830F4732}"/>
              </a:ext>
            </a:extLst>
          </p:cNvPr>
          <p:cNvPicPr>
            <a:picLocks noChangeAspect="1"/>
          </p:cNvPicPr>
          <p:nvPr/>
        </p:nvPicPr>
        <p:blipFill>
          <a:blip r:embed="rId2"/>
          <a:stretch>
            <a:fillRect/>
          </a:stretch>
        </p:blipFill>
        <p:spPr>
          <a:xfrm>
            <a:off x="1524000" y="3738993"/>
            <a:ext cx="9144000" cy="2401647"/>
          </a:xfrm>
          <a:prstGeom prst="rect">
            <a:avLst/>
          </a:prstGeom>
        </p:spPr>
      </p:pic>
      <p:pic>
        <p:nvPicPr>
          <p:cNvPr id="5" name="Picture 4">
            <a:extLst>
              <a:ext uri="{FF2B5EF4-FFF2-40B4-BE49-F238E27FC236}">
                <a16:creationId xmlns:a16="http://schemas.microsoft.com/office/drawing/2014/main" id="{45CE7895-8A78-427F-9BD2-5E7499B5B3E4}"/>
              </a:ext>
            </a:extLst>
          </p:cNvPr>
          <p:cNvPicPr>
            <a:picLocks noChangeAspect="1"/>
          </p:cNvPicPr>
          <p:nvPr/>
        </p:nvPicPr>
        <p:blipFill>
          <a:blip r:embed="rId3"/>
          <a:stretch>
            <a:fillRect/>
          </a:stretch>
        </p:blipFill>
        <p:spPr>
          <a:xfrm>
            <a:off x="1524000" y="208733"/>
            <a:ext cx="9144000" cy="2430596"/>
          </a:xfrm>
          <a:prstGeom prst="rect">
            <a:avLst/>
          </a:prstGeom>
        </p:spPr>
      </p:pic>
    </p:spTree>
    <p:extLst>
      <p:ext uri="{BB962C8B-B14F-4D97-AF65-F5344CB8AC3E}">
        <p14:creationId xmlns:p14="http://schemas.microsoft.com/office/powerpoint/2010/main" val="1747252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383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58470"/>
            <a:ext cx="8428482"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4" name="Content Placeholder 3">
            <a:extLst>
              <a:ext uri="{FF2B5EF4-FFF2-40B4-BE49-F238E27FC236}">
                <a16:creationId xmlns:a16="http://schemas.microsoft.com/office/drawing/2014/main" id="{C4777C75-4DF0-46CC-9A18-4ABEB5D8E047}"/>
              </a:ext>
            </a:extLst>
          </p:cNvPr>
          <p:cNvPicPr>
            <a:picLocks noGrp="1" noChangeAspect="1"/>
          </p:cNvPicPr>
          <p:nvPr>
            <p:ph idx="1"/>
          </p:nvPr>
        </p:nvPicPr>
        <p:blipFill>
          <a:blip r:embed="rId2"/>
          <a:stretch>
            <a:fillRect/>
          </a:stretch>
        </p:blipFill>
        <p:spPr>
          <a:xfrm>
            <a:off x="2120103" y="1141149"/>
            <a:ext cx="7951794" cy="4532522"/>
          </a:xfrm>
          <a:prstGeom prst="rect">
            <a:avLst/>
          </a:prstGeom>
        </p:spPr>
      </p:pic>
    </p:spTree>
    <p:extLst>
      <p:ext uri="{BB962C8B-B14F-4D97-AF65-F5344CB8AC3E}">
        <p14:creationId xmlns:p14="http://schemas.microsoft.com/office/powerpoint/2010/main" val="3350038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26933-9646-40BE-9605-BAE41373F912}"/>
              </a:ext>
            </a:extLst>
          </p:cNvPr>
          <p:cNvPicPr>
            <a:picLocks noChangeAspect="1"/>
          </p:cNvPicPr>
          <p:nvPr/>
        </p:nvPicPr>
        <p:blipFill>
          <a:blip r:embed="rId3"/>
          <a:stretch>
            <a:fillRect/>
          </a:stretch>
        </p:blipFill>
        <p:spPr>
          <a:xfrm>
            <a:off x="572811" y="990600"/>
            <a:ext cx="11401657" cy="4800600"/>
          </a:xfrm>
          <a:prstGeom prst="rect">
            <a:avLst/>
          </a:prstGeom>
        </p:spPr>
      </p:pic>
    </p:spTree>
    <p:extLst>
      <p:ext uri="{BB962C8B-B14F-4D97-AF65-F5344CB8AC3E}">
        <p14:creationId xmlns:p14="http://schemas.microsoft.com/office/powerpoint/2010/main" val="210333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A538-B042-4E7C-8907-352F7414B1EC}"/>
              </a:ext>
            </a:extLst>
          </p:cNvPr>
          <p:cNvSpPr>
            <a:spLocks noGrp="1"/>
          </p:cNvSpPr>
          <p:nvPr>
            <p:ph type="title"/>
          </p:nvPr>
        </p:nvSpPr>
        <p:spPr/>
        <p:txBody>
          <a:bodyPr/>
          <a:lstStyle/>
          <a:p>
            <a:r>
              <a:rPr lang="en-US" dirty="0"/>
              <a:t>Persona + evidence-based practices that support inclusion</a:t>
            </a:r>
          </a:p>
        </p:txBody>
      </p:sp>
      <p:pic>
        <p:nvPicPr>
          <p:cNvPr id="4" name="Picture 3">
            <a:extLst>
              <a:ext uri="{FF2B5EF4-FFF2-40B4-BE49-F238E27FC236}">
                <a16:creationId xmlns:a16="http://schemas.microsoft.com/office/drawing/2014/main" id="{CD832EE2-6485-4E85-AA05-62FF84BEF2EB}"/>
              </a:ext>
            </a:extLst>
          </p:cNvPr>
          <p:cNvPicPr>
            <a:picLocks noChangeAspect="1"/>
          </p:cNvPicPr>
          <p:nvPr/>
        </p:nvPicPr>
        <p:blipFill>
          <a:blip r:embed="rId2"/>
          <a:stretch>
            <a:fillRect/>
          </a:stretch>
        </p:blipFill>
        <p:spPr>
          <a:xfrm>
            <a:off x="3471328" y="1276289"/>
            <a:ext cx="8221523" cy="4305421"/>
          </a:xfrm>
          <a:prstGeom prst="rect">
            <a:avLst/>
          </a:prstGeom>
        </p:spPr>
      </p:pic>
    </p:spTree>
    <p:extLst>
      <p:ext uri="{BB962C8B-B14F-4D97-AF65-F5344CB8AC3E}">
        <p14:creationId xmlns:p14="http://schemas.microsoft.com/office/powerpoint/2010/main" val="2075711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04E8EBE8-0B16-42CA-8AC2-DF9505814B57}"/>
              </a:ext>
            </a:extLst>
          </p:cNvPr>
          <p:cNvSpPr txBox="1">
            <a:spLocks/>
          </p:cNvSpPr>
          <p:nvPr/>
        </p:nvSpPr>
        <p:spPr bwMode="auto">
          <a:xfrm>
            <a:off x="1524000" y="338510"/>
            <a:ext cx="6591300" cy="533400"/>
          </a:xfrm>
          <a:prstGeom prst="rect">
            <a:avLst/>
          </a:prstGeom>
          <a:solidFill>
            <a:schemeClr val="accent2">
              <a:alpha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kern="1200">
                <a:solidFill>
                  <a:srgbClr val="FFFFFF"/>
                </a:solidFill>
                <a:latin typeface="Britannic Bold" pitchFamily="34" charset="0"/>
                <a:ea typeface="+mj-ea"/>
                <a:cs typeface="+mj-cs"/>
              </a:defRPr>
            </a:lvl1pPr>
            <a:lvl2pPr algn="l" rtl="0" eaLnBrk="1" fontAlgn="base" hangingPunct="1">
              <a:spcBef>
                <a:spcPct val="0"/>
              </a:spcBef>
              <a:spcAft>
                <a:spcPct val="0"/>
              </a:spcAft>
              <a:defRPr sz="4000">
                <a:solidFill>
                  <a:srgbClr val="FFFFFF"/>
                </a:solidFill>
                <a:latin typeface="Britannic Bold" pitchFamily="34" charset="0"/>
              </a:defRPr>
            </a:lvl2pPr>
            <a:lvl3pPr algn="l" rtl="0" eaLnBrk="1" fontAlgn="base" hangingPunct="1">
              <a:spcBef>
                <a:spcPct val="0"/>
              </a:spcBef>
              <a:spcAft>
                <a:spcPct val="0"/>
              </a:spcAft>
              <a:defRPr sz="4000">
                <a:solidFill>
                  <a:srgbClr val="FFFFFF"/>
                </a:solidFill>
                <a:latin typeface="Britannic Bold" pitchFamily="34" charset="0"/>
              </a:defRPr>
            </a:lvl3pPr>
            <a:lvl4pPr algn="l" rtl="0" eaLnBrk="1" fontAlgn="base" hangingPunct="1">
              <a:spcBef>
                <a:spcPct val="0"/>
              </a:spcBef>
              <a:spcAft>
                <a:spcPct val="0"/>
              </a:spcAft>
              <a:defRPr sz="4000">
                <a:solidFill>
                  <a:srgbClr val="FFFFFF"/>
                </a:solidFill>
                <a:latin typeface="Britannic Bold" pitchFamily="34" charset="0"/>
              </a:defRPr>
            </a:lvl4pPr>
            <a:lvl5pPr algn="l" rtl="0" eaLnBrk="1" fontAlgn="base" hangingPunct="1">
              <a:spcBef>
                <a:spcPct val="0"/>
              </a:spcBef>
              <a:spcAft>
                <a:spcPct val="0"/>
              </a:spcAft>
              <a:defRPr sz="4000">
                <a:solidFill>
                  <a:srgbClr val="FFFFFF"/>
                </a:solidFill>
                <a:latin typeface="Britannic Bold" pitchFamily="34" charset="0"/>
              </a:defRPr>
            </a:lvl5pPr>
            <a:lvl6pPr marL="457200" algn="l" rtl="0" eaLnBrk="1" fontAlgn="base" hangingPunct="1">
              <a:spcBef>
                <a:spcPct val="0"/>
              </a:spcBef>
              <a:spcAft>
                <a:spcPct val="0"/>
              </a:spcAft>
              <a:defRPr sz="4000">
                <a:solidFill>
                  <a:srgbClr val="FFFFFF"/>
                </a:solidFill>
                <a:latin typeface="Britannic Bold" pitchFamily="34" charset="0"/>
              </a:defRPr>
            </a:lvl6pPr>
            <a:lvl7pPr marL="914400" algn="l" rtl="0" eaLnBrk="1" fontAlgn="base" hangingPunct="1">
              <a:spcBef>
                <a:spcPct val="0"/>
              </a:spcBef>
              <a:spcAft>
                <a:spcPct val="0"/>
              </a:spcAft>
              <a:defRPr sz="4000">
                <a:solidFill>
                  <a:srgbClr val="FFFFFF"/>
                </a:solidFill>
                <a:latin typeface="Britannic Bold" pitchFamily="34" charset="0"/>
              </a:defRPr>
            </a:lvl7pPr>
            <a:lvl8pPr marL="1371600" algn="l" rtl="0" eaLnBrk="1" fontAlgn="base" hangingPunct="1">
              <a:spcBef>
                <a:spcPct val="0"/>
              </a:spcBef>
              <a:spcAft>
                <a:spcPct val="0"/>
              </a:spcAft>
              <a:defRPr sz="4000">
                <a:solidFill>
                  <a:srgbClr val="FFFFFF"/>
                </a:solidFill>
                <a:latin typeface="Britannic Bold" pitchFamily="34" charset="0"/>
              </a:defRPr>
            </a:lvl8pPr>
            <a:lvl9pPr marL="1828800" algn="l" rtl="0" eaLnBrk="1" fontAlgn="base" hangingPunct="1">
              <a:spcBef>
                <a:spcPct val="0"/>
              </a:spcBef>
              <a:spcAft>
                <a:spcPct val="0"/>
              </a:spcAft>
              <a:defRPr sz="4000">
                <a:solidFill>
                  <a:srgbClr val="FFFFFF"/>
                </a:solidFill>
                <a:latin typeface="Britannic Bold" pitchFamily="34" charset="0"/>
              </a:defRPr>
            </a:lvl9pPr>
          </a:lstStyle>
          <a:p>
            <a:pPr algn="ctr"/>
            <a:r>
              <a:rPr lang="en-US" sz="3600" dirty="0">
                <a:solidFill>
                  <a:schemeClr val="bg1"/>
                </a:solidFill>
                <a:latin typeface="Calibri" panose="020F0502020204030204" pitchFamily="34" charset="0"/>
                <a:cs typeface="Calibri" panose="020F0502020204030204" pitchFamily="34" charset="0"/>
              </a:rPr>
              <a:t>Definition (continued)</a:t>
            </a:r>
          </a:p>
        </p:txBody>
      </p:sp>
      <p:sp>
        <p:nvSpPr>
          <p:cNvPr id="17" name="Rectangle 3">
            <a:extLst>
              <a:ext uri="{FF2B5EF4-FFF2-40B4-BE49-F238E27FC236}">
                <a16:creationId xmlns:a16="http://schemas.microsoft.com/office/drawing/2014/main" id="{D4CAAC79-4B6A-4EEF-8AE9-E0EF96439E7D}"/>
              </a:ext>
            </a:extLst>
          </p:cNvPr>
          <p:cNvSpPr txBox="1">
            <a:spLocks noChangeArrowheads="1"/>
          </p:cNvSpPr>
          <p:nvPr/>
        </p:nvSpPr>
        <p:spPr bwMode="auto">
          <a:xfrm>
            <a:off x="320351" y="1380930"/>
            <a:ext cx="8229600" cy="46886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1" fontAlgn="base" hangingPunct="1">
              <a:spcBef>
                <a:spcPct val="20000"/>
              </a:spcBef>
              <a:spcAft>
                <a:spcPct val="0"/>
              </a:spcAft>
              <a:buClr>
                <a:srgbClr val="558ED5"/>
              </a:buClr>
              <a:buSzPct val="85000"/>
              <a:buFont typeface="Wingdings" pitchFamily="2" charset="2"/>
              <a:buChar char="§"/>
              <a:defRPr sz="3600" kern="1200">
                <a:solidFill>
                  <a:srgbClr val="595959"/>
                </a:solidFill>
                <a:latin typeface="Calibri" pitchFamily="34" charset="0"/>
                <a:ea typeface="+mn-ea"/>
                <a:cs typeface="+mn-cs"/>
              </a:defRPr>
            </a:lvl1pPr>
            <a:lvl2pPr marL="547688" indent="-228600" algn="l" rtl="0" eaLnBrk="1" fontAlgn="base" hangingPunct="1">
              <a:spcBef>
                <a:spcPct val="20000"/>
              </a:spcBef>
              <a:spcAft>
                <a:spcPct val="0"/>
              </a:spcAft>
              <a:buClr>
                <a:srgbClr val="558ED5"/>
              </a:buClr>
              <a:buSzPct val="85000"/>
              <a:buFont typeface="Wingdings" pitchFamily="2" charset="2"/>
              <a:buChar char="§"/>
              <a:defRPr sz="3200" kern="1200">
                <a:solidFill>
                  <a:srgbClr val="595959"/>
                </a:solidFill>
                <a:latin typeface="Calibri" pitchFamily="34" charset="0"/>
                <a:ea typeface="+mn-ea"/>
                <a:cs typeface="+mn-cs"/>
              </a:defRPr>
            </a:lvl2pPr>
            <a:lvl3pPr marL="730250" indent="-182563" algn="l" rtl="0" eaLnBrk="1" fontAlgn="base" hangingPunct="1">
              <a:spcBef>
                <a:spcPct val="20000"/>
              </a:spcBef>
              <a:spcAft>
                <a:spcPct val="0"/>
              </a:spcAft>
              <a:buClr>
                <a:srgbClr val="558ED5"/>
              </a:buClr>
              <a:buFont typeface="Wingdings" pitchFamily="2" charset="2"/>
              <a:buChar char="§"/>
              <a:defRPr sz="2800" kern="1200">
                <a:solidFill>
                  <a:srgbClr val="595959"/>
                </a:solidFill>
                <a:latin typeface="Calibri" pitchFamily="34" charset="0"/>
                <a:ea typeface="+mn-ea"/>
                <a:cs typeface="+mn-cs"/>
              </a:defRPr>
            </a:lvl3pPr>
            <a:lvl4pPr marL="1004888" indent="-182563" algn="l" rtl="0" eaLnBrk="1" fontAlgn="base" hangingPunct="1">
              <a:spcBef>
                <a:spcPct val="20000"/>
              </a:spcBef>
              <a:spcAft>
                <a:spcPct val="0"/>
              </a:spcAft>
              <a:buClr>
                <a:srgbClr val="558ED5"/>
              </a:buClr>
              <a:buSzPct val="100000"/>
              <a:buFont typeface="Wingdings" pitchFamily="2" charset="2"/>
              <a:buChar char="§"/>
              <a:defRPr sz="2400" kern="1200">
                <a:solidFill>
                  <a:srgbClr val="595959"/>
                </a:solidFill>
                <a:latin typeface="Calibri" pitchFamily="34" charset="0"/>
                <a:ea typeface="+mn-ea"/>
                <a:cs typeface="+mn-cs"/>
              </a:defRPr>
            </a:lvl4pPr>
            <a:lvl5pPr marL="1279525" indent="-182563" algn="l" rtl="0" eaLnBrk="1" fontAlgn="base" hangingPunct="1">
              <a:spcBef>
                <a:spcPct val="20000"/>
              </a:spcBef>
              <a:spcAft>
                <a:spcPct val="0"/>
              </a:spcAft>
              <a:buClr>
                <a:srgbClr val="558ED5"/>
              </a:buClr>
              <a:buFont typeface="Wingdings" pitchFamily="2" charset="2"/>
              <a:buChar char="§"/>
              <a:defRPr sz="2400" kern="1200">
                <a:solidFill>
                  <a:srgbClr val="595959"/>
                </a:solidFill>
                <a:latin typeface="Calibri" pitchFamily="34" charset="0"/>
                <a:ea typeface="+mn-ea"/>
                <a:cs typeface="+mn-cs"/>
              </a:defRPr>
            </a:lvl5pPr>
            <a:lvl6pPr marL="146304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6pPr>
            <a:lvl7pPr marL="173736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1920240" indent="-182880" algn="l" defTabSz="914400" rtl="0" eaLnBrk="1" latinLnBrk="0" hangingPunct="1">
              <a:spcBef>
                <a:spcPct val="20000"/>
              </a:spcBef>
              <a:buClr>
                <a:schemeClr val="accent2"/>
              </a:buClr>
              <a:buFont typeface="Arial" pitchFamily="34" charset="0"/>
              <a:buChar char="•"/>
              <a:defRPr sz="1600" kern="1200" baseline="0">
                <a:solidFill>
                  <a:schemeClr val="tx2"/>
                </a:solidFill>
                <a:latin typeface="+mn-lt"/>
                <a:ea typeface="+mn-ea"/>
                <a:cs typeface="+mn-cs"/>
              </a:defRPr>
            </a:lvl8pPr>
            <a:lvl9pPr marL="2194560" indent="-182880" algn="l" defTabSz="914400" rtl="0" eaLnBrk="1" latinLnBrk="0" hangingPunct="1">
              <a:spcBef>
                <a:spcPts val="310"/>
              </a:spcBef>
              <a:buClr>
                <a:schemeClr val="accent2"/>
              </a:buClr>
              <a:buFont typeface="Arial" pitchFamily="34" charset="0"/>
              <a:buChar char="•"/>
              <a:defRPr sz="1600" kern="1200" baseline="0">
                <a:solidFill>
                  <a:schemeClr val="tx1"/>
                </a:solidFill>
                <a:latin typeface="+mn-lt"/>
                <a:ea typeface="+mn-ea"/>
                <a:cs typeface="+mn-cs"/>
              </a:defRPr>
            </a:lvl9pPr>
          </a:lstStyle>
          <a:p>
            <a:pPr marL="609600" indent="-609600">
              <a:buFontTx/>
              <a:buNone/>
            </a:pPr>
            <a:r>
              <a:rPr lang="en-US" sz="3600" i="1" dirty="0">
                <a:latin typeface="Rockwell" pitchFamily="18" charset="0"/>
              </a:rPr>
              <a:t>	</a:t>
            </a:r>
            <a:r>
              <a:rPr lang="en-US" sz="3000" i="1" dirty="0">
                <a:latin typeface="Rockwell" pitchFamily="18" charset="0"/>
              </a:rPr>
              <a:t>The key components of professional development include: </a:t>
            </a:r>
          </a:p>
          <a:p>
            <a:pPr marL="990600" lvl="1" indent="-533400">
              <a:buFontTx/>
              <a:buAutoNum type="alphaLcParenR"/>
            </a:pPr>
            <a:r>
              <a:rPr lang="en-US" sz="2400" b="1" i="1" dirty="0">
                <a:latin typeface="Rockwell" pitchFamily="18" charset="0"/>
              </a:rPr>
              <a:t>characteristics and contexts of the learners (i.e.,</a:t>
            </a:r>
            <a:r>
              <a:rPr lang="en-US" sz="2400" b="1" i="1" dirty="0">
                <a:solidFill>
                  <a:srgbClr val="FF0000"/>
                </a:solidFill>
                <a:latin typeface="Rockwell" pitchFamily="18" charset="0"/>
              </a:rPr>
              <a:t> </a:t>
            </a:r>
            <a:r>
              <a:rPr lang="en-US" sz="2400" b="1" i="1" dirty="0">
                <a:solidFill>
                  <a:srgbClr val="CC0000"/>
                </a:solidFill>
                <a:latin typeface="Rockwell" pitchFamily="18" charset="0"/>
              </a:rPr>
              <a:t>the “who”</a:t>
            </a:r>
            <a:r>
              <a:rPr lang="en-US" sz="2400" b="1" i="1" dirty="0">
                <a:solidFill>
                  <a:srgbClr val="FF0000"/>
                </a:solidFill>
                <a:latin typeface="Rockwell" pitchFamily="18" charset="0"/>
              </a:rPr>
              <a:t> </a:t>
            </a:r>
            <a:r>
              <a:rPr lang="en-US" sz="2400" b="1" i="1" dirty="0">
                <a:latin typeface="Rockwell" pitchFamily="18" charset="0"/>
              </a:rPr>
              <a:t>); </a:t>
            </a:r>
          </a:p>
          <a:p>
            <a:pPr marL="990600" lvl="1" indent="-533400">
              <a:buFontTx/>
              <a:buAutoNum type="alphaLcParenR"/>
            </a:pPr>
            <a:r>
              <a:rPr lang="en-US" sz="2400" b="1" i="1" dirty="0">
                <a:latin typeface="Rockwell" pitchFamily="18" charset="0"/>
              </a:rPr>
              <a:t>content (i.e., </a:t>
            </a:r>
            <a:r>
              <a:rPr lang="en-US" sz="2400" b="1" i="1" dirty="0">
                <a:solidFill>
                  <a:srgbClr val="CC0000"/>
                </a:solidFill>
                <a:latin typeface="Rockwell" pitchFamily="18" charset="0"/>
              </a:rPr>
              <a:t>the “what”</a:t>
            </a:r>
            <a:r>
              <a:rPr lang="en-US" sz="2400" b="1" i="1" dirty="0">
                <a:latin typeface="Rockwell" pitchFamily="18" charset="0"/>
              </a:rPr>
              <a:t> of professional development); and </a:t>
            </a:r>
          </a:p>
          <a:p>
            <a:pPr marL="990600" lvl="1" indent="-533400">
              <a:buFontTx/>
              <a:buAutoNum type="alphaLcParenR"/>
            </a:pPr>
            <a:r>
              <a:rPr lang="en-US" sz="2400" b="1" i="1" dirty="0">
                <a:latin typeface="Rockwell" pitchFamily="18" charset="0"/>
              </a:rPr>
              <a:t>organization and facilitation of learning experiences (i.e., </a:t>
            </a:r>
            <a:r>
              <a:rPr lang="en-US" sz="2400" b="1" i="1" dirty="0">
                <a:solidFill>
                  <a:srgbClr val="CC0000"/>
                </a:solidFill>
                <a:latin typeface="Rockwell" pitchFamily="18" charset="0"/>
              </a:rPr>
              <a:t>the “how”</a:t>
            </a:r>
            <a:r>
              <a:rPr lang="en-US" sz="2400" b="1" i="1" dirty="0">
                <a:latin typeface="Rockwell" pitchFamily="18" charset="0"/>
              </a:rPr>
              <a:t>).”</a:t>
            </a:r>
          </a:p>
        </p:txBody>
      </p:sp>
      <p:pic>
        <p:nvPicPr>
          <p:cNvPr id="5" name="Picture 4">
            <a:extLst>
              <a:ext uri="{FF2B5EF4-FFF2-40B4-BE49-F238E27FC236}">
                <a16:creationId xmlns:a16="http://schemas.microsoft.com/office/drawing/2014/main" id="{D8172FD3-DFA1-41CC-9C3F-10FBAF771152}"/>
              </a:ext>
            </a:extLst>
          </p:cNvPr>
          <p:cNvPicPr>
            <a:picLocks noChangeAspect="1"/>
          </p:cNvPicPr>
          <p:nvPr/>
        </p:nvPicPr>
        <p:blipFill>
          <a:blip r:embed="rId3"/>
          <a:stretch>
            <a:fillRect/>
          </a:stretch>
        </p:blipFill>
        <p:spPr>
          <a:xfrm>
            <a:off x="7371185" y="3226286"/>
            <a:ext cx="4615284" cy="3388437"/>
          </a:xfrm>
          <a:prstGeom prst="rect">
            <a:avLst/>
          </a:prstGeom>
        </p:spPr>
      </p:pic>
    </p:spTree>
    <p:extLst>
      <p:ext uri="{BB962C8B-B14F-4D97-AF65-F5344CB8AC3E}">
        <p14:creationId xmlns:p14="http://schemas.microsoft.com/office/powerpoint/2010/main" val="6531890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wipe(left)">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wipe(left)">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wipe(left)">
                                      <p:cBhvr>
                                        <p:cTn id="1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08D65-EBB5-4F59-BB26-316C387FF275}"/>
              </a:ext>
            </a:extLst>
          </p:cNvPr>
          <p:cNvSpPr>
            <a:spLocks noGrp="1"/>
          </p:cNvSpPr>
          <p:nvPr>
            <p:ph type="title"/>
          </p:nvPr>
        </p:nvSpPr>
        <p:spPr>
          <a:xfrm>
            <a:off x="252919" y="1123837"/>
            <a:ext cx="3025302" cy="4601183"/>
          </a:xfrm>
        </p:spPr>
        <p:txBody>
          <a:bodyPr/>
          <a:lstStyle/>
          <a:p>
            <a:r>
              <a:rPr lang="en-US" dirty="0"/>
              <a:t>DEC Recommended</a:t>
            </a:r>
            <a:br>
              <a:rPr lang="en-US" dirty="0"/>
            </a:br>
            <a:r>
              <a:rPr lang="en-US" dirty="0"/>
              <a:t>Practice Resources </a:t>
            </a:r>
          </a:p>
        </p:txBody>
      </p:sp>
      <p:pic>
        <p:nvPicPr>
          <p:cNvPr id="4" name="Picture 3">
            <a:extLst>
              <a:ext uri="{FF2B5EF4-FFF2-40B4-BE49-F238E27FC236}">
                <a16:creationId xmlns:a16="http://schemas.microsoft.com/office/drawing/2014/main" id="{19FC0F06-1D8C-485B-BA21-73A7BF1D664A}"/>
              </a:ext>
            </a:extLst>
          </p:cNvPr>
          <p:cNvPicPr>
            <a:picLocks noChangeAspect="1"/>
          </p:cNvPicPr>
          <p:nvPr/>
        </p:nvPicPr>
        <p:blipFill>
          <a:blip r:embed="rId2"/>
          <a:stretch>
            <a:fillRect/>
          </a:stretch>
        </p:blipFill>
        <p:spPr>
          <a:xfrm>
            <a:off x="3699755" y="593521"/>
            <a:ext cx="7814846" cy="5131499"/>
          </a:xfrm>
          <a:prstGeom prst="rect">
            <a:avLst/>
          </a:prstGeom>
        </p:spPr>
      </p:pic>
    </p:spTree>
    <p:extLst>
      <p:ext uri="{BB962C8B-B14F-4D97-AF65-F5344CB8AC3E}">
        <p14:creationId xmlns:p14="http://schemas.microsoft.com/office/powerpoint/2010/main" val="1129645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E06F-38C8-4692-919C-56E9BD6CF555}"/>
              </a:ext>
            </a:extLst>
          </p:cNvPr>
          <p:cNvSpPr>
            <a:spLocks noGrp="1"/>
          </p:cNvSpPr>
          <p:nvPr>
            <p:ph type="title"/>
          </p:nvPr>
        </p:nvSpPr>
        <p:spPr/>
        <p:txBody>
          <a:bodyPr/>
          <a:lstStyle/>
          <a:p>
            <a:r>
              <a:rPr lang="en-US" dirty="0"/>
              <a:t>Practice Guides for Families in English and Spanish</a:t>
            </a:r>
          </a:p>
        </p:txBody>
      </p:sp>
      <p:pic>
        <p:nvPicPr>
          <p:cNvPr id="4" name="Picture 3">
            <a:extLst>
              <a:ext uri="{FF2B5EF4-FFF2-40B4-BE49-F238E27FC236}">
                <a16:creationId xmlns:a16="http://schemas.microsoft.com/office/drawing/2014/main" id="{09CE6E9D-5290-42FB-8CF9-C9555BFAC5E9}"/>
              </a:ext>
            </a:extLst>
          </p:cNvPr>
          <p:cNvPicPr>
            <a:picLocks noChangeAspect="1"/>
          </p:cNvPicPr>
          <p:nvPr/>
        </p:nvPicPr>
        <p:blipFill>
          <a:blip r:embed="rId2"/>
          <a:stretch>
            <a:fillRect/>
          </a:stretch>
        </p:blipFill>
        <p:spPr>
          <a:xfrm>
            <a:off x="3602341" y="1601558"/>
            <a:ext cx="8153012" cy="3797293"/>
          </a:xfrm>
          <a:prstGeom prst="rect">
            <a:avLst/>
          </a:prstGeom>
        </p:spPr>
      </p:pic>
    </p:spTree>
    <p:extLst>
      <p:ext uri="{BB962C8B-B14F-4D97-AF65-F5344CB8AC3E}">
        <p14:creationId xmlns:p14="http://schemas.microsoft.com/office/powerpoint/2010/main" val="2537445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23">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070D85-2FCA-4184-B09A-40CF55674C63}"/>
              </a:ext>
            </a:extLst>
          </p:cNvPr>
          <p:cNvSpPr>
            <a:spLocks noGrp="1"/>
          </p:cNvSpPr>
          <p:nvPr>
            <p:ph type="title"/>
          </p:nvPr>
        </p:nvSpPr>
        <p:spPr>
          <a:xfrm>
            <a:off x="1069848" y="4590661"/>
            <a:ext cx="10210862" cy="1065690"/>
          </a:xfrm>
        </p:spPr>
        <p:txBody>
          <a:bodyPr vert="horz" lIns="91440" tIns="45720" rIns="91440" bIns="45720" rtlCol="0" anchor="b">
            <a:normAutofit fontScale="90000"/>
          </a:bodyPr>
          <a:lstStyle/>
          <a:p>
            <a:r>
              <a:rPr lang="en-US" sz="5900" spc="-100" dirty="0"/>
              <a:t>Other uses for personas + RP tools</a:t>
            </a:r>
          </a:p>
        </p:txBody>
      </p:sp>
      <p:pic>
        <p:nvPicPr>
          <p:cNvPr id="4" name="Picture 3">
            <a:extLst>
              <a:ext uri="{FF2B5EF4-FFF2-40B4-BE49-F238E27FC236}">
                <a16:creationId xmlns:a16="http://schemas.microsoft.com/office/drawing/2014/main" id="{6F0A00F6-747B-436E-91E3-96F0C264866B}"/>
              </a:ext>
            </a:extLst>
          </p:cNvPr>
          <p:cNvPicPr>
            <a:picLocks noChangeAspect="1"/>
          </p:cNvPicPr>
          <p:nvPr/>
        </p:nvPicPr>
        <p:blipFill rotWithShape="1">
          <a:blip r:embed="rId2"/>
          <a:srcRect t="1861" r="1" b="29553"/>
          <a:stretch/>
        </p:blipFill>
        <p:spPr>
          <a:xfrm>
            <a:off x="1069847" y="484632"/>
            <a:ext cx="10637520" cy="3556755"/>
          </a:xfrm>
          <a:prstGeom prst="rect">
            <a:avLst/>
          </a:prstGeom>
        </p:spPr>
      </p:pic>
    </p:spTree>
    <p:extLst>
      <p:ext uri="{BB962C8B-B14F-4D97-AF65-F5344CB8AC3E}">
        <p14:creationId xmlns:p14="http://schemas.microsoft.com/office/powerpoint/2010/main" val="1432938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CEA47F5-536E-43F3-9C1D-D6FEE990398F}"/>
              </a:ext>
            </a:extLst>
          </p:cNvPr>
          <p:cNvSpPr>
            <a:spLocks noGrp="1"/>
          </p:cNvSpPr>
          <p:nvPr>
            <p:ph type="title"/>
          </p:nvPr>
        </p:nvSpPr>
        <p:spPr>
          <a:xfrm>
            <a:off x="292990" y="1861625"/>
            <a:ext cx="4349239" cy="4878616"/>
          </a:xfrm>
        </p:spPr>
        <p:txBody>
          <a:bodyPr vert="horz" lIns="91440" tIns="45720" rIns="91440" bIns="45720" rtlCol="0" anchor="b">
            <a:normAutofit fontScale="90000"/>
          </a:bodyPr>
          <a:lstStyle/>
          <a:p>
            <a:r>
              <a:rPr kumimoji="0" lang="en-US" b="0" i="0" u="none" strike="noStrike" cap="none" spc="-100" normalizeH="0" noProof="0" dirty="0">
                <a:ln>
                  <a:noFill/>
                </a:ln>
                <a:effectLst/>
                <a:uLnTx/>
                <a:uFillTx/>
              </a:rPr>
              <a:t>Practice Guides for Professionals in English and Spanish</a:t>
            </a:r>
            <a:br>
              <a:rPr kumimoji="0" lang="en-US" b="0" i="0" u="none" strike="noStrike" cap="none" spc="-100" normalizeH="0" noProof="0" dirty="0">
                <a:ln>
                  <a:noFill/>
                </a:ln>
                <a:effectLst/>
                <a:uLnTx/>
                <a:uFillTx/>
              </a:rPr>
            </a:br>
            <a:br>
              <a:rPr kumimoji="0" lang="en-US" b="0" i="0" u="none" strike="noStrike" cap="none" spc="-100" normalizeH="0" noProof="0" dirty="0">
                <a:ln>
                  <a:noFill/>
                </a:ln>
                <a:effectLst/>
                <a:uLnTx/>
                <a:uFillTx/>
              </a:rPr>
            </a:br>
            <a:br>
              <a:rPr kumimoji="0" lang="en-US" b="0" i="0" u="none" strike="noStrike" cap="none" spc="-100" normalizeH="0" noProof="0" dirty="0">
                <a:ln>
                  <a:noFill/>
                </a:ln>
                <a:effectLst/>
                <a:uLnTx/>
                <a:uFillTx/>
              </a:rPr>
            </a:br>
            <a:br>
              <a:rPr kumimoji="0" lang="en-US" b="0" i="0" u="none" strike="noStrike" cap="none" spc="-100" normalizeH="0" noProof="0" dirty="0">
                <a:ln>
                  <a:noFill/>
                </a:ln>
                <a:effectLst/>
                <a:uLnTx/>
                <a:uFillTx/>
              </a:rPr>
            </a:br>
            <a:r>
              <a:rPr kumimoji="0" lang="en-US" b="0" i="0" u="none" strike="noStrike" cap="none" spc="-100" normalizeH="0" noProof="0" dirty="0">
                <a:ln>
                  <a:noFill/>
                </a:ln>
                <a:effectLst/>
                <a:uLnTx/>
                <a:uFillTx/>
              </a:rPr>
              <a:t>Options for building cohesion between course content and field experience</a:t>
            </a:r>
            <a:br>
              <a:rPr kumimoji="0" lang="en-US" b="0" i="0" u="none" strike="noStrike" cap="none" spc="-100" normalizeH="0" noProof="0" dirty="0">
                <a:ln>
                  <a:noFill/>
                </a:ln>
                <a:effectLst/>
                <a:uLnTx/>
                <a:uFillTx/>
              </a:rPr>
            </a:br>
            <a:br>
              <a:rPr kumimoji="0" lang="en-US" b="0" i="0" u="none" strike="noStrike" cap="none" spc="-100" normalizeH="0" noProof="0" dirty="0">
                <a:ln>
                  <a:noFill/>
                </a:ln>
                <a:effectLst/>
                <a:uLnTx/>
                <a:uFillTx/>
              </a:rPr>
            </a:br>
            <a:br>
              <a:rPr kumimoji="0" lang="en-US" b="0" i="0" u="none" strike="noStrike" cap="none" spc="-100" normalizeH="0" noProof="0" dirty="0">
                <a:ln>
                  <a:noFill/>
                </a:ln>
                <a:effectLst/>
                <a:uLnTx/>
                <a:uFillTx/>
              </a:rPr>
            </a:br>
            <a:endParaRPr lang="en-US" spc="-100" dirty="0"/>
          </a:p>
        </p:txBody>
      </p:sp>
      <p:pic>
        <p:nvPicPr>
          <p:cNvPr id="5" name="Content Placeholder 4">
            <a:extLst>
              <a:ext uri="{FF2B5EF4-FFF2-40B4-BE49-F238E27FC236}">
                <a16:creationId xmlns:a16="http://schemas.microsoft.com/office/drawing/2014/main" id="{5A9F4688-19C1-4E89-9B3A-34E72221C4A3}"/>
              </a:ext>
            </a:extLst>
          </p:cNvPr>
          <p:cNvPicPr>
            <a:picLocks noGrp="1" noChangeAspect="1"/>
          </p:cNvPicPr>
          <p:nvPr>
            <p:ph idx="1"/>
          </p:nvPr>
        </p:nvPicPr>
        <p:blipFill>
          <a:blip r:embed="rId2"/>
          <a:stretch>
            <a:fillRect/>
          </a:stretch>
        </p:blipFill>
        <p:spPr>
          <a:xfrm>
            <a:off x="5145932" y="117758"/>
            <a:ext cx="6269712" cy="6565144"/>
          </a:xfrm>
          <a:prstGeom prst="rect">
            <a:avLst/>
          </a:prstGeom>
        </p:spPr>
      </p:pic>
      <p:sp>
        <p:nvSpPr>
          <p:cNvPr id="18"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5196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0161-B818-4432-969D-67E2413D5593}"/>
              </a:ext>
            </a:extLst>
          </p:cNvPr>
          <p:cNvSpPr>
            <a:spLocks noGrp="1"/>
          </p:cNvSpPr>
          <p:nvPr>
            <p:ph type="title"/>
          </p:nvPr>
        </p:nvSpPr>
        <p:spPr/>
        <p:txBody>
          <a:bodyPr/>
          <a:lstStyle/>
          <a:p>
            <a:r>
              <a:rPr lang="en-US" dirty="0"/>
              <a:t>Using personas to support individual learners</a:t>
            </a:r>
          </a:p>
        </p:txBody>
      </p:sp>
      <p:pic>
        <p:nvPicPr>
          <p:cNvPr id="3" name="Picture 2">
            <a:extLst>
              <a:ext uri="{FF2B5EF4-FFF2-40B4-BE49-F238E27FC236}">
                <a16:creationId xmlns:a16="http://schemas.microsoft.com/office/drawing/2014/main" id="{569D1BDA-650C-40DC-AFA8-C8657CACF674}"/>
              </a:ext>
            </a:extLst>
          </p:cNvPr>
          <p:cNvPicPr>
            <a:picLocks noChangeAspect="1"/>
          </p:cNvPicPr>
          <p:nvPr/>
        </p:nvPicPr>
        <p:blipFill>
          <a:blip r:embed="rId2"/>
          <a:stretch>
            <a:fillRect/>
          </a:stretch>
        </p:blipFill>
        <p:spPr>
          <a:xfrm>
            <a:off x="3515214" y="898644"/>
            <a:ext cx="8352244" cy="4712616"/>
          </a:xfrm>
          <a:prstGeom prst="rect">
            <a:avLst/>
          </a:prstGeom>
        </p:spPr>
      </p:pic>
    </p:spTree>
    <p:extLst>
      <p:ext uri="{BB962C8B-B14F-4D97-AF65-F5344CB8AC3E}">
        <p14:creationId xmlns:p14="http://schemas.microsoft.com/office/powerpoint/2010/main" val="3235262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A538-B042-4E7C-8907-352F7414B1EC}"/>
              </a:ext>
            </a:extLst>
          </p:cNvPr>
          <p:cNvSpPr>
            <a:spLocks noGrp="1"/>
          </p:cNvSpPr>
          <p:nvPr>
            <p:ph type="title"/>
          </p:nvPr>
        </p:nvSpPr>
        <p:spPr/>
        <p:txBody>
          <a:bodyPr/>
          <a:lstStyle/>
          <a:p>
            <a:r>
              <a:rPr lang="en-US" dirty="0"/>
              <a:t>Using personas to support individual learners</a:t>
            </a:r>
          </a:p>
        </p:txBody>
      </p:sp>
      <p:pic>
        <p:nvPicPr>
          <p:cNvPr id="4" name="Picture 3">
            <a:extLst>
              <a:ext uri="{FF2B5EF4-FFF2-40B4-BE49-F238E27FC236}">
                <a16:creationId xmlns:a16="http://schemas.microsoft.com/office/drawing/2014/main" id="{26CE73EE-3DB2-457B-9B41-389FEFDDB106}"/>
              </a:ext>
            </a:extLst>
          </p:cNvPr>
          <p:cNvPicPr>
            <a:picLocks noChangeAspect="1"/>
          </p:cNvPicPr>
          <p:nvPr/>
        </p:nvPicPr>
        <p:blipFill>
          <a:blip r:embed="rId2"/>
          <a:stretch>
            <a:fillRect/>
          </a:stretch>
        </p:blipFill>
        <p:spPr>
          <a:xfrm>
            <a:off x="3613997" y="845530"/>
            <a:ext cx="8214837" cy="4747873"/>
          </a:xfrm>
          <a:prstGeom prst="rect">
            <a:avLst/>
          </a:prstGeom>
        </p:spPr>
      </p:pic>
    </p:spTree>
    <p:extLst>
      <p:ext uri="{BB962C8B-B14F-4D97-AF65-F5344CB8AC3E}">
        <p14:creationId xmlns:p14="http://schemas.microsoft.com/office/powerpoint/2010/main" val="3109308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0161-B818-4432-969D-67E2413D5593}"/>
              </a:ext>
            </a:extLst>
          </p:cNvPr>
          <p:cNvSpPr>
            <a:spLocks noGrp="1"/>
          </p:cNvSpPr>
          <p:nvPr>
            <p:ph type="title"/>
          </p:nvPr>
        </p:nvSpPr>
        <p:spPr/>
        <p:txBody>
          <a:bodyPr/>
          <a:lstStyle/>
          <a:p>
            <a:r>
              <a:rPr lang="en-US" dirty="0"/>
              <a:t>Using personas to support individual learners</a:t>
            </a:r>
          </a:p>
        </p:txBody>
      </p:sp>
      <p:pic>
        <p:nvPicPr>
          <p:cNvPr id="4" name="Picture 3">
            <a:extLst>
              <a:ext uri="{FF2B5EF4-FFF2-40B4-BE49-F238E27FC236}">
                <a16:creationId xmlns:a16="http://schemas.microsoft.com/office/drawing/2014/main" id="{9A2D97B9-5125-497D-A58F-A805AD3D77B0}"/>
              </a:ext>
            </a:extLst>
          </p:cNvPr>
          <p:cNvPicPr>
            <a:picLocks noChangeAspect="1"/>
          </p:cNvPicPr>
          <p:nvPr/>
        </p:nvPicPr>
        <p:blipFill>
          <a:blip r:embed="rId2"/>
          <a:stretch>
            <a:fillRect/>
          </a:stretch>
        </p:blipFill>
        <p:spPr>
          <a:xfrm>
            <a:off x="4066162" y="761769"/>
            <a:ext cx="7431932" cy="5334462"/>
          </a:xfrm>
          <a:prstGeom prst="rect">
            <a:avLst/>
          </a:prstGeom>
        </p:spPr>
      </p:pic>
    </p:spTree>
    <p:extLst>
      <p:ext uri="{BB962C8B-B14F-4D97-AF65-F5344CB8AC3E}">
        <p14:creationId xmlns:p14="http://schemas.microsoft.com/office/powerpoint/2010/main" val="1421350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4E9-75FC-40A3-9C05-386E28157CD4}"/>
              </a:ext>
            </a:extLst>
          </p:cNvPr>
          <p:cNvSpPr>
            <a:spLocks noGrp="1"/>
          </p:cNvSpPr>
          <p:nvPr>
            <p:ph type="title"/>
          </p:nvPr>
        </p:nvSpPr>
        <p:spPr/>
        <p:txBody>
          <a:bodyPr/>
          <a:lstStyle/>
          <a:p>
            <a:r>
              <a:rPr lang="en-US" dirty="0"/>
              <a:t>Use personas to be responsive to college student/community demographics</a:t>
            </a:r>
          </a:p>
        </p:txBody>
      </p:sp>
      <p:pic>
        <p:nvPicPr>
          <p:cNvPr id="4" name="Picture 3">
            <a:extLst>
              <a:ext uri="{FF2B5EF4-FFF2-40B4-BE49-F238E27FC236}">
                <a16:creationId xmlns:a16="http://schemas.microsoft.com/office/drawing/2014/main" id="{D1F99271-E9B1-4F09-A75C-086A45AE6B24}"/>
              </a:ext>
            </a:extLst>
          </p:cNvPr>
          <p:cNvPicPr>
            <a:picLocks noChangeAspect="1"/>
          </p:cNvPicPr>
          <p:nvPr/>
        </p:nvPicPr>
        <p:blipFill>
          <a:blip r:embed="rId2"/>
          <a:stretch>
            <a:fillRect/>
          </a:stretch>
        </p:blipFill>
        <p:spPr>
          <a:xfrm>
            <a:off x="4514713" y="1034840"/>
            <a:ext cx="6466530" cy="4690182"/>
          </a:xfrm>
          <a:prstGeom prst="rect">
            <a:avLst/>
          </a:prstGeom>
        </p:spPr>
      </p:pic>
    </p:spTree>
    <p:extLst>
      <p:ext uri="{BB962C8B-B14F-4D97-AF65-F5344CB8AC3E}">
        <p14:creationId xmlns:p14="http://schemas.microsoft.com/office/powerpoint/2010/main" val="3149960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45861-689D-4C6D-90D7-0AB57B91DD68}"/>
              </a:ext>
            </a:extLst>
          </p:cNvPr>
          <p:cNvSpPr>
            <a:spLocks noGrp="1"/>
          </p:cNvSpPr>
          <p:nvPr>
            <p:ph type="title"/>
          </p:nvPr>
        </p:nvSpPr>
        <p:spPr/>
        <p:txBody>
          <a:bodyPr/>
          <a:lstStyle/>
          <a:p>
            <a:r>
              <a:rPr lang="en-US" dirty="0"/>
              <a:t>Persona + opportunities for culturally responsive and safe practice</a:t>
            </a:r>
          </a:p>
        </p:txBody>
      </p:sp>
      <p:pic>
        <p:nvPicPr>
          <p:cNvPr id="4" name="Picture 3">
            <a:extLst>
              <a:ext uri="{FF2B5EF4-FFF2-40B4-BE49-F238E27FC236}">
                <a16:creationId xmlns:a16="http://schemas.microsoft.com/office/drawing/2014/main" id="{1DCDA0F6-26EC-4A79-AE98-03E79A37B626}"/>
              </a:ext>
            </a:extLst>
          </p:cNvPr>
          <p:cNvPicPr>
            <a:picLocks noChangeAspect="1"/>
          </p:cNvPicPr>
          <p:nvPr/>
        </p:nvPicPr>
        <p:blipFill>
          <a:blip r:embed="rId2"/>
          <a:stretch>
            <a:fillRect/>
          </a:stretch>
        </p:blipFill>
        <p:spPr>
          <a:xfrm>
            <a:off x="3596171" y="638883"/>
            <a:ext cx="8586177" cy="5450632"/>
          </a:xfrm>
          <a:prstGeom prst="rect">
            <a:avLst/>
          </a:prstGeom>
        </p:spPr>
      </p:pic>
    </p:spTree>
    <p:extLst>
      <p:ext uri="{BB962C8B-B14F-4D97-AF65-F5344CB8AC3E}">
        <p14:creationId xmlns:p14="http://schemas.microsoft.com/office/powerpoint/2010/main" val="1404644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A27B-2F07-41F2-8602-4F54187CAF4F}"/>
              </a:ext>
            </a:extLst>
          </p:cNvPr>
          <p:cNvSpPr>
            <a:spLocks noGrp="1"/>
          </p:cNvSpPr>
          <p:nvPr>
            <p:ph type="title"/>
          </p:nvPr>
        </p:nvSpPr>
        <p:spPr/>
        <p:txBody>
          <a:bodyPr/>
          <a:lstStyle/>
          <a:p>
            <a:r>
              <a:rPr lang="en-US" dirty="0"/>
              <a:t>Personas may be customized </a:t>
            </a:r>
            <a:br>
              <a:rPr lang="en-US" dirty="0"/>
            </a:br>
            <a:br>
              <a:rPr lang="en-US" dirty="0"/>
            </a:br>
            <a:r>
              <a:rPr lang="en-US" dirty="0"/>
              <a:t>Persona + Health, Safety, &amp; Nutrition</a:t>
            </a:r>
          </a:p>
        </p:txBody>
      </p:sp>
      <p:pic>
        <p:nvPicPr>
          <p:cNvPr id="5" name="Content Placeholder 4">
            <a:extLst>
              <a:ext uri="{FF2B5EF4-FFF2-40B4-BE49-F238E27FC236}">
                <a16:creationId xmlns:a16="http://schemas.microsoft.com/office/drawing/2014/main" id="{E905DA14-6EFA-424C-91CB-65837995F019}"/>
              </a:ext>
            </a:extLst>
          </p:cNvPr>
          <p:cNvPicPr>
            <a:picLocks noGrp="1" noChangeAspect="1"/>
          </p:cNvPicPr>
          <p:nvPr>
            <p:ph idx="1"/>
          </p:nvPr>
        </p:nvPicPr>
        <p:blipFill>
          <a:blip r:embed="rId2"/>
          <a:stretch>
            <a:fillRect/>
          </a:stretch>
        </p:blipFill>
        <p:spPr>
          <a:xfrm>
            <a:off x="3978613" y="708087"/>
            <a:ext cx="7072008" cy="5414354"/>
          </a:xfrm>
        </p:spPr>
      </p:pic>
    </p:spTree>
    <p:extLst>
      <p:ext uri="{BB962C8B-B14F-4D97-AF65-F5344CB8AC3E}">
        <p14:creationId xmlns:p14="http://schemas.microsoft.com/office/powerpoint/2010/main" val="3053920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0DC87-DD7C-44BF-9C8C-037D80AB8C3F}"/>
              </a:ext>
            </a:extLst>
          </p:cNvPr>
          <p:cNvPicPr>
            <a:picLocks noChangeAspect="1"/>
          </p:cNvPicPr>
          <p:nvPr/>
        </p:nvPicPr>
        <p:blipFill>
          <a:blip r:embed="rId2"/>
          <a:stretch>
            <a:fillRect/>
          </a:stretch>
        </p:blipFill>
        <p:spPr>
          <a:xfrm>
            <a:off x="292867" y="322729"/>
            <a:ext cx="11606266" cy="5895191"/>
          </a:xfrm>
          <a:prstGeom prst="rect">
            <a:avLst/>
          </a:prstGeom>
        </p:spPr>
      </p:pic>
    </p:spTree>
    <p:extLst>
      <p:ext uri="{BB962C8B-B14F-4D97-AF65-F5344CB8AC3E}">
        <p14:creationId xmlns:p14="http://schemas.microsoft.com/office/powerpoint/2010/main" val="3519387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7FF81-C309-41D7-A126-DA3C56383C3A}"/>
              </a:ext>
            </a:extLst>
          </p:cNvPr>
          <p:cNvPicPr>
            <a:picLocks noChangeAspect="1"/>
          </p:cNvPicPr>
          <p:nvPr/>
        </p:nvPicPr>
        <p:blipFill>
          <a:blip r:embed="rId2"/>
          <a:stretch>
            <a:fillRect/>
          </a:stretch>
        </p:blipFill>
        <p:spPr>
          <a:xfrm>
            <a:off x="4866096" y="748824"/>
            <a:ext cx="2828925" cy="3346994"/>
          </a:xfrm>
          <a:prstGeom prst="rect">
            <a:avLst/>
          </a:prstGeom>
        </p:spPr>
      </p:pic>
      <p:pic>
        <p:nvPicPr>
          <p:cNvPr id="4" name="Picture 3">
            <a:extLst>
              <a:ext uri="{FF2B5EF4-FFF2-40B4-BE49-F238E27FC236}">
                <a16:creationId xmlns:a16="http://schemas.microsoft.com/office/drawing/2014/main" id="{9E8959F8-24DC-4EAB-9D4F-0C5F3EE9EA5C}"/>
              </a:ext>
            </a:extLst>
          </p:cNvPr>
          <p:cNvPicPr>
            <a:picLocks noChangeAspect="1"/>
          </p:cNvPicPr>
          <p:nvPr/>
        </p:nvPicPr>
        <p:blipFill>
          <a:blip r:embed="rId3"/>
          <a:stretch>
            <a:fillRect/>
          </a:stretch>
        </p:blipFill>
        <p:spPr>
          <a:xfrm>
            <a:off x="2128834" y="748824"/>
            <a:ext cx="2213040" cy="3346994"/>
          </a:xfrm>
          <a:prstGeom prst="rect">
            <a:avLst/>
          </a:prstGeom>
        </p:spPr>
      </p:pic>
      <p:pic>
        <p:nvPicPr>
          <p:cNvPr id="5" name="Picture 4">
            <a:extLst>
              <a:ext uri="{FF2B5EF4-FFF2-40B4-BE49-F238E27FC236}">
                <a16:creationId xmlns:a16="http://schemas.microsoft.com/office/drawing/2014/main" id="{2E2218C0-346F-4F32-8525-3736C0D67421}"/>
              </a:ext>
            </a:extLst>
          </p:cNvPr>
          <p:cNvPicPr>
            <a:picLocks noChangeAspect="1"/>
          </p:cNvPicPr>
          <p:nvPr/>
        </p:nvPicPr>
        <p:blipFill>
          <a:blip r:embed="rId4"/>
          <a:stretch>
            <a:fillRect/>
          </a:stretch>
        </p:blipFill>
        <p:spPr>
          <a:xfrm>
            <a:off x="8059024" y="748824"/>
            <a:ext cx="2067576" cy="3346994"/>
          </a:xfrm>
          <a:prstGeom prst="rect">
            <a:avLst/>
          </a:prstGeom>
        </p:spPr>
      </p:pic>
      <p:sp>
        <p:nvSpPr>
          <p:cNvPr id="6" name="TextBox 5">
            <a:extLst>
              <a:ext uri="{FF2B5EF4-FFF2-40B4-BE49-F238E27FC236}">
                <a16:creationId xmlns:a16="http://schemas.microsoft.com/office/drawing/2014/main" id="{3D92F199-1120-4F64-B4D2-DA41D50A62CB}"/>
              </a:ext>
            </a:extLst>
          </p:cNvPr>
          <p:cNvSpPr txBox="1"/>
          <p:nvPr/>
        </p:nvSpPr>
        <p:spPr>
          <a:xfrm>
            <a:off x="2128834" y="4370664"/>
            <a:ext cx="7997766" cy="21929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Use a current assignment, e.g., design a math or science learning center for a preschool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BUT let your students know that Ramon, Jake, and Lainie are three of the children in that class. Their assignment will then be to design a learning center that will engage and support each child, including these three. You can also ask students to identify the evidence sources they drew their ideas from.</a:t>
            </a:r>
          </a:p>
        </p:txBody>
      </p:sp>
    </p:spTree>
    <p:extLst>
      <p:ext uri="{BB962C8B-B14F-4D97-AF65-F5344CB8AC3E}">
        <p14:creationId xmlns:p14="http://schemas.microsoft.com/office/powerpoint/2010/main" val="775035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57E7A7-A753-413B-9937-368BF83DCC02}"/>
              </a:ext>
            </a:extLst>
          </p:cNvPr>
          <p:cNvPicPr>
            <a:picLocks noChangeAspect="1"/>
          </p:cNvPicPr>
          <p:nvPr/>
        </p:nvPicPr>
        <p:blipFill>
          <a:blip r:embed="rId2"/>
          <a:stretch>
            <a:fillRect/>
          </a:stretch>
        </p:blipFill>
        <p:spPr>
          <a:xfrm>
            <a:off x="1671770" y="106960"/>
            <a:ext cx="5757707" cy="6493516"/>
          </a:xfrm>
          <a:prstGeom prst="rect">
            <a:avLst/>
          </a:prstGeom>
        </p:spPr>
      </p:pic>
      <p:pic>
        <p:nvPicPr>
          <p:cNvPr id="3" name="Picture 2">
            <a:extLst>
              <a:ext uri="{FF2B5EF4-FFF2-40B4-BE49-F238E27FC236}">
                <a16:creationId xmlns:a16="http://schemas.microsoft.com/office/drawing/2014/main" id="{D3849139-F8AF-4233-AA2F-1CD3556E8202}"/>
              </a:ext>
            </a:extLst>
          </p:cNvPr>
          <p:cNvPicPr>
            <a:picLocks noChangeAspect="1"/>
          </p:cNvPicPr>
          <p:nvPr/>
        </p:nvPicPr>
        <p:blipFill>
          <a:blip r:embed="rId3"/>
          <a:stretch>
            <a:fillRect/>
          </a:stretch>
        </p:blipFill>
        <p:spPr>
          <a:xfrm>
            <a:off x="7627035" y="762918"/>
            <a:ext cx="2390775" cy="2590800"/>
          </a:xfrm>
          <a:prstGeom prst="roundRect">
            <a:avLst/>
          </a:prstGeom>
        </p:spPr>
      </p:pic>
      <p:pic>
        <p:nvPicPr>
          <p:cNvPr id="4" name="Picture 3">
            <a:extLst>
              <a:ext uri="{FF2B5EF4-FFF2-40B4-BE49-F238E27FC236}">
                <a16:creationId xmlns:a16="http://schemas.microsoft.com/office/drawing/2014/main" id="{C0A1219C-6E15-45BA-B699-9587C03EF706}"/>
              </a:ext>
            </a:extLst>
          </p:cNvPr>
          <p:cNvPicPr>
            <a:picLocks noChangeAspect="1"/>
          </p:cNvPicPr>
          <p:nvPr/>
        </p:nvPicPr>
        <p:blipFill>
          <a:blip r:embed="rId4"/>
          <a:stretch>
            <a:fillRect/>
          </a:stretch>
        </p:blipFill>
        <p:spPr>
          <a:xfrm>
            <a:off x="7627033" y="3631515"/>
            <a:ext cx="2390774" cy="2807514"/>
          </a:xfrm>
          <a:prstGeom prst="roundRect">
            <a:avLst/>
          </a:prstGeom>
        </p:spPr>
      </p:pic>
    </p:spTree>
    <p:extLst>
      <p:ext uri="{BB962C8B-B14F-4D97-AF65-F5344CB8AC3E}">
        <p14:creationId xmlns:p14="http://schemas.microsoft.com/office/powerpoint/2010/main" val="723463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A00F76C-61B4-4342-ADFE-06727E88A2D9}"/>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defTabSz="914400"/>
            <a:r>
              <a:rPr lang="en-US" sz="4600" spc="-100"/>
              <a:t>More examples on page 3 of the handout</a:t>
            </a:r>
          </a:p>
        </p:txBody>
      </p:sp>
      <p:pic>
        <p:nvPicPr>
          <p:cNvPr id="4" name="Picture 3">
            <a:extLst>
              <a:ext uri="{FF2B5EF4-FFF2-40B4-BE49-F238E27FC236}">
                <a16:creationId xmlns:a16="http://schemas.microsoft.com/office/drawing/2014/main" id="{98CFAA80-0462-494C-96FA-11FACD3B95CD}"/>
              </a:ext>
            </a:extLst>
          </p:cNvPr>
          <p:cNvPicPr>
            <a:picLocks noChangeAspect="1"/>
          </p:cNvPicPr>
          <p:nvPr/>
        </p:nvPicPr>
        <p:blipFill rotWithShape="1">
          <a:blip r:embed="rId2"/>
          <a:srcRect t="7917" r="1" b="20563"/>
          <a:stretch/>
        </p:blipFill>
        <p:spPr>
          <a:xfrm>
            <a:off x="1069847" y="484632"/>
            <a:ext cx="10637520" cy="3556755"/>
          </a:xfrm>
          <a:prstGeom prst="rect">
            <a:avLst/>
          </a:prstGeom>
        </p:spPr>
      </p:pic>
    </p:spTree>
    <p:extLst>
      <p:ext uri="{BB962C8B-B14F-4D97-AF65-F5344CB8AC3E}">
        <p14:creationId xmlns:p14="http://schemas.microsoft.com/office/powerpoint/2010/main" val="28825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496E8627-9F1A-4453-9DC8-7718B128CA3C}"/>
              </a:ext>
            </a:extLst>
          </p:cNvPr>
          <p:cNvSpPr>
            <a:spLocks noGrp="1"/>
          </p:cNvSpPr>
          <p:nvPr>
            <p:ph type="title"/>
          </p:nvPr>
        </p:nvSpPr>
        <p:spPr>
          <a:xfrm>
            <a:off x="1539116" y="864108"/>
            <a:ext cx="3073914" cy="5120639"/>
          </a:xfrm>
        </p:spPr>
        <p:txBody>
          <a:bodyPr>
            <a:normAutofit/>
          </a:bodyPr>
          <a:lstStyle/>
          <a:p>
            <a:pPr algn="r"/>
            <a:r>
              <a:rPr lang="en-US" dirty="0">
                <a:solidFill>
                  <a:schemeClr val="tx1">
                    <a:lumMod val="85000"/>
                    <a:lumOff val="15000"/>
                  </a:schemeClr>
                </a:solidFill>
              </a:rPr>
              <a:t>Evidence for the use of personas</a:t>
            </a:r>
          </a:p>
        </p:txBody>
      </p:sp>
      <p:sp>
        <p:nvSpPr>
          <p:cNvPr id="12" name="Rectangle 11">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20FF4C-128C-4DE5-AF67-EA88E0D9D8DF}"/>
              </a:ext>
            </a:extLst>
          </p:cNvPr>
          <p:cNvSpPr>
            <a:spLocks noGrp="1"/>
          </p:cNvSpPr>
          <p:nvPr>
            <p:ph idx="1"/>
          </p:nvPr>
        </p:nvSpPr>
        <p:spPr>
          <a:xfrm>
            <a:off x="5289229" y="864108"/>
            <a:ext cx="5910677" cy="5120640"/>
          </a:xfrm>
        </p:spPr>
        <p:txBody>
          <a:bodyPr>
            <a:normAutofit/>
          </a:bodyPr>
          <a:lstStyle/>
          <a:p>
            <a:pPr marL="0" marR="0">
              <a:spcBef>
                <a:spcPts val="0"/>
              </a:spcBef>
              <a:spcAft>
                <a:spcPts val="0"/>
              </a:spcAft>
            </a:pPr>
            <a:r>
              <a:rPr lang="en-US" sz="2400" dirty="0"/>
              <a:t>From the chair of an ECE program: “</a:t>
            </a:r>
            <a:r>
              <a:rPr lang="en-US" sz="2400" i="1" dirty="0">
                <a:effectLst/>
                <a:ea typeface="Calibri" panose="020F0502020204030204" pitchFamily="34" charset="0"/>
                <a:cs typeface="Times New Roman" panose="02020603050405020304" pitchFamily="18" charset="0"/>
              </a:rPr>
              <a:t>Personas give the students a story and they put more effort into assignments because they are not so abstract</a:t>
            </a:r>
            <a:r>
              <a:rPr lang="en-US" sz="2400" dirty="0">
                <a:effectLst/>
                <a:ea typeface="Times New Roman" panose="02020603050405020304" pitchFamily="18" charset="0"/>
                <a:cs typeface="Times New Roman" panose="02020603050405020304" pitchFamily="18" charset="0"/>
              </a:rPr>
              <a:t>.”</a:t>
            </a:r>
          </a:p>
          <a:p>
            <a:pPr marL="0" marR="0">
              <a:spcBef>
                <a:spcPts val="0"/>
              </a:spcBef>
              <a:spcAft>
                <a:spcPts val="0"/>
              </a:spcAft>
            </a:pPr>
            <a:endParaRPr lang="en-US" sz="2400" dirty="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ea typeface="Calibri" panose="020F0502020204030204" pitchFamily="34" charset="0"/>
                <a:cs typeface="Times New Roman" panose="02020603050405020304" pitchFamily="18" charset="0"/>
              </a:rPr>
              <a:t>From a field experience supervisor: “</a:t>
            </a:r>
            <a:r>
              <a:rPr lang="en-US" sz="2400" i="1" dirty="0">
                <a:effectLst/>
                <a:ea typeface="Calibri" panose="020F0502020204030204" pitchFamily="34" charset="0"/>
                <a:cs typeface="Times New Roman" panose="02020603050405020304" pitchFamily="18" charset="0"/>
              </a:rPr>
              <a:t>The photo and details make the personas real to the students to they really want to figure out how to support the child and family</a:t>
            </a:r>
            <a:r>
              <a:rPr lang="en-US" sz="2400" dirty="0">
                <a:effectLst/>
                <a:ea typeface="Calibri" panose="020F0502020204030204" pitchFamily="34" charset="0"/>
                <a:cs typeface="Times New Roman" panose="02020603050405020304" pitchFamily="18" charset="0"/>
              </a:rPr>
              <a:t>.”</a:t>
            </a:r>
          </a:p>
          <a:p>
            <a:pPr marL="0" marR="0">
              <a:spcBef>
                <a:spcPts val="0"/>
              </a:spcBef>
              <a:spcAft>
                <a:spcPts val="0"/>
              </a:spcAft>
            </a:pPr>
            <a:endParaRPr lang="en-US" sz="2400" dirty="0">
              <a:ea typeface="Calibri" panose="020F0502020204030204" pitchFamily="34" charset="0"/>
              <a:cs typeface="Times New Roman" panose="02020603050405020304" pitchFamily="18" charset="0"/>
            </a:endParaRPr>
          </a:p>
          <a:p>
            <a:pPr marL="0" lvl="0" fontAlgn="auto">
              <a:spcBef>
                <a:spcPts val="0"/>
              </a:spcBef>
              <a:buSzTx/>
              <a:tabLst/>
              <a:defRPr/>
            </a:pPr>
            <a:r>
              <a:rPr lang="en-US" sz="2400" dirty="0">
                <a:cs typeface="Times New Roman" panose="02020603050405020304" pitchFamily="18" charset="0"/>
              </a:rPr>
              <a:t>From an early childhood student: </a:t>
            </a:r>
            <a:r>
              <a:rPr lang="en-US" sz="2400" dirty="0">
                <a:cs typeface="Times New Roman" panose="02020603050405020304" pitchFamily="18" charset="0"/>
                <a:sym typeface="Arial"/>
              </a:rPr>
              <a:t>“</a:t>
            </a:r>
            <a:r>
              <a:rPr lang="en-US" sz="2400" i="1" dirty="0">
                <a:cs typeface="Times New Roman" panose="02020603050405020304" pitchFamily="18" charset="0"/>
                <a:sym typeface="Arial"/>
              </a:rPr>
              <a:t>I really enjoyed the personas. I found them to be more realistic and current with the children and families we have within our state</a:t>
            </a:r>
            <a:r>
              <a:rPr lang="en-US" sz="2400" dirty="0">
                <a:cs typeface="Times New Roman" panose="02020603050405020304" pitchFamily="18" charset="0"/>
                <a:sym typeface="Arial"/>
              </a:rPr>
              <a:t>.”</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6" name="Rectangle 15">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1BDE362-40C3-40BA-8BE5-7E1E193BDA6B}"/>
              </a:ext>
            </a:extLst>
          </p:cNvPr>
          <p:cNvSpPr>
            <a:spLocks noGrp="1"/>
          </p:cNvSpPr>
          <p:nvPr>
            <p:ph type="sldNum" sz="quarter" idx="12"/>
          </p:nvPr>
        </p:nvSpPr>
        <p:spPr>
          <a:xfrm>
            <a:off x="10634135" y="6356350"/>
            <a:ext cx="1530927" cy="365125"/>
          </a:xfrm>
        </p:spPr>
        <p:txBody>
          <a:bodyPr>
            <a:normAutofit/>
          </a:bodyPr>
          <a:lstStyle/>
          <a:p>
            <a:pPr>
              <a:spcAft>
                <a:spcPts val="600"/>
              </a:spcAft>
            </a:pPr>
            <a:fld id="{F01BB1D5-A67E-4A6E-9F0E-8044DFA6F129}" type="slidenum">
              <a:rPr lang="en-US" smtClean="0"/>
              <a:pPr>
                <a:spcAft>
                  <a:spcPts val="600"/>
                </a:spcAft>
              </a:pPr>
              <a:t>53</a:t>
            </a:fld>
            <a:endParaRPr lang="en-US"/>
          </a:p>
        </p:txBody>
      </p:sp>
    </p:spTree>
    <p:extLst>
      <p:ext uri="{BB962C8B-B14F-4D97-AF65-F5344CB8AC3E}">
        <p14:creationId xmlns:p14="http://schemas.microsoft.com/office/powerpoint/2010/main" val="2510566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1" y="0"/>
            <a:ext cx="9141515" cy="6858000"/>
          </a:xfrm>
          <a:prstGeom prst="rect">
            <a:avLst/>
          </a:prstGeom>
        </p:spPr>
      </p:pic>
      <p:sp>
        <p:nvSpPr>
          <p:cNvPr id="4" name="TextBox 3"/>
          <p:cNvSpPr txBox="1"/>
          <p:nvPr/>
        </p:nvSpPr>
        <p:spPr>
          <a:xfrm>
            <a:off x="7149194" y="2637064"/>
            <a:ext cx="2922815"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What bubbled up for you?</a:t>
            </a:r>
          </a:p>
        </p:txBody>
      </p:sp>
    </p:spTree>
    <p:extLst>
      <p:ext uri="{BB962C8B-B14F-4D97-AF65-F5344CB8AC3E}">
        <p14:creationId xmlns:p14="http://schemas.microsoft.com/office/powerpoint/2010/main" val="884243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A2238E-4FDD-413C-88EF-AE7B1FBEC18A}"/>
              </a:ext>
            </a:extLst>
          </p:cNvPr>
          <p:cNvSpPr>
            <a:spLocks noGrp="1"/>
          </p:cNvSpPr>
          <p:nvPr>
            <p:ph type="title"/>
          </p:nvPr>
        </p:nvSpPr>
        <p:spPr/>
        <p:txBody>
          <a:bodyPr/>
          <a:lstStyle/>
          <a:p>
            <a:br>
              <a:rPr lang="en-US" b="1" dirty="0"/>
            </a:br>
            <a:br>
              <a:rPr lang="en-US" b="1" dirty="0"/>
            </a:br>
            <a:br>
              <a:rPr lang="en-US" b="1" dirty="0"/>
            </a:br>
            <a:br>
              <a:rPr lang="en-US" b="1" dirty="0"/>
            </a:br>
            <a:r>
              <a:rPr lang="en-US" b="1" dirty="0"/>
              <a:t>EXIT  TICKET</a:t>
            </a:r>
            <a:br>
              <a:rPr lang="en-US" b="1" dirty="0"/>
            </a:br>
            <a:br>
              <a:rPr lang="en-US" b="1" dirty="0"/>
            </a:br>
            <a:r>
              <a:rPr lang="en-US" b="1" dirty="0"/>
              <a:t>What’s one early childhood capability you could build using  the Dusty persona?</a:t>
            </a:r>
          </a:p>
        </p:txBody>
      </p:sp>
      <p:pic>
        <p:nvPicPr>
          <p:cNvPr id="3" name="Picture 2">
            <a:extLst>
              <a:ext uri="{FF2B5EF4-FFF2-40B4-BE49-F238E27FC236}">
                <a16:creationId xmlns:a16="http://schemas.microsoft.com/office/drawing/2014/main" id="{812BD0F6-8CF2-4906-B829-D050BD4A73CC}"/>
              </a:ext>
            </a:extLst>
          </p:cNvPr>
          <p:cNvPicPr>
            <a:picLocks noChangeAspect="1"/>
          </p:cNvPicPr>
          <p:nvPr/>
        </p:nvPicPr>
        <p:blipFill>
          <a:blip r:embed="rId2"/>
          <a:stretch>
            <a:fillRect/>
          </a:stretch>
        </p:blipFill>
        <p:spPr>
          <a:xfrm>
            <a:off x="3561448" y="1605062"/>
            <a:ext cx="8242253" cy="422180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6997E9D-5B8F-455F-8C8F-BF803F338E2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3608" y="1605062"/>
            <a:ext cx="2355845" cy="914072"/>
          </a:xfrm>
          <a:prstGeom prst="rect">
            <a:avLst/>
          </a:prstGeom>
        </p:spPr>
      </p:pic>
    </p:spTree>
    <p:extLst>
      <p:ext uri="{BB962C8B-B14F-4D97-AF65-F5344CB8AC3E}">
        <p14:creationId xmlns:p14="http://schemas.microsoft.com/office/powerpoint/2010/main" val="470744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a:extLst>
              <a:ext uri="{FF2B5EF4-FFF2-40B4-BE49-F238E27FC236}">
                <a16:creationId xmlns:a16="http://schemas.microsoft.com/office/drawing/2014/main" id="{ADE3EC4F-071E-48E0-8048-4E066D2F813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4CF3E1-34CE-4502-84EF-29D701D6AC9E}"/>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4closurefraud.org/2010/11/13/thank-you-everyone-for-your-support-on-a-very-successful-trip-to-washington-dc/">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67851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2CB579-C6A5-4F7D-96C5-DD7077CCC170}"/>
              </a:ext>
            </a:extLst>
          </p:cNvPr>
          <p:cNvSpPr txBox="1"/>
          <p:nvPr/>
        </p:nvSpPr>
        <p:spPr>
          <a:xfrm>
            <a:off x="613186" y="753856"/>
            <a:ext cx="4776395" cy="4801314"/>
          </a:xfrm>
          <a:prstGeom prst="rect">
            <a:avLst/>
          </a:prstGeom>
          <a:noFill/>
        </p:spPr>
        <p:txBody>
          <a:bodyPr wrap="square">
            <a:spAutoFit/>
          </a:bodyPr>
          <a:lstStyle/>
          <a:p>
            <a:r>
              <a:rPr lang="en-US" dirty="0">
                <a:latin typeface="Arial Black" panose="020B0A04020102020204" pitchFamily="34" charset="0"/>
              </a:rPr>
              <a:t>STANDARD 1</a:t>
            </a:r>
          </a:p>
          <a:p>
            <a:endParaRPr lang="en-US"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Child Development and Learning in Context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Early childhood educators (a) are grounded in an understanding of the developmental period of early childhood from birth through age 8 across developmental domains. They (b) understand each child as an individual with unique developmental variations. Early childhood educators (c) understand that children learn and </a:t>
            </a:r>
          </a:p>
          <a:p>
            <a:r>
              <a:rPr lang="en-US" dirty="0">
                <a:latin typeface="Calibri" panose="020F0502020204030204" pitchFamily="34" charset="0"/>
                <a:cs typeface="Calibri" panose="020F0502020204030204" pitchFamily="34" charset="0"/>
              </a:rPr>
              <a:t>develop within relationships and within multiple contexts, including families, cultures, languages, communities, and society. They (d) use this </a:t>
            </a:r>
          </a:p>
          <a:p>
            <a:r>
              <a:rPr lang="en-US" dirty="0">
                <a:latin typeface="Calibri" panose="020F0502020204030204" pitchFamily="34" charset="0"/>
                <a:cs typeface="Calibri" panose="020F0502020204030204" pitchFamily="34" charset="0"/>
              </a:rPr>
              <a:t>multidimensional knowledge to make evidence-based decisions about how to carry out their responsibilities</a:t>
            </a:r>
          </a:p>
        </p:txBody>
      </p:sp>
      <p:pic>
        <p:nvPicPr>
          <p:cNvPr id="7" name="Picture 6" descr="Circle of smiling faces of children with heads together looking downwards">
            <a:extLst>
              <a:ext uri="{FF2B5EF4-FFF2-40B4-BE49-F238E27FC236}">
                <a16:creationId xmlns:a16="http://schemas.microsoft.com/office/drawing/2014/main" id="{4EBC4435-8E86-4808-862A-67695F00E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303" y="1446963"/>
            <a:ext cx="5917614" cy="3949002"/>
          </a:xfrm>
          <a:prstGeom prst="rect">
            <a:avLst/>
          </a:prstGeom>
        </p:spPr>
      </p:pic>
    </p:spTree>
    <p:extLst>
      <p:ext uri="{BB962C8B-B14F-4D97-AF65-F5344CB8AC3E}">
        <p14:creationId xmlns:p14="http://schemas.microsoft.com/office/powerpoint/2010/main" val="81164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3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1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EC990FE1-A3F0-4583-B16F-A6BC1BC71B1D}"/>
              </a:ext>
            </a:extLst>
          </p:cNvPr>
          <p:cNvSpPr>
            <a:spLocks noGrp="1"/>
          </p:cNvSpPr>
          <p:nvPr>
            <p:ph idx="4294967295"/>
          </p:nvPr>
        </p:nvSpPr>
        <p:spPr>
          <a:xfrm>
            <a:off x="1120919" y="2588417"/>
            <a:ext cx="10435171" cy="4572000"/>
          </a:xfrm>
        </p:spPr>
        <p:txBody>
          <a:bodyPr>
            <a:normAutofit/>
          </a:bodyPr>
          <a:lstStyle/>
          <a:p>
            <a:pPr marL="0" marR="0" indent="0">
              <a:spcBef>
                <a:spcPts val="0"/>
              </a:spcBef>
              <a:spcAft>
                <a:spcPts val="0"/>
              </a:spcAft>
              <a:buNone/>
            </a:pPr>
            <a:r>
              <a:rPr lang="en-US" sz="2800" dirty="0">
                <a:solidFill>
                  <a:srgbClr val="221E1F"/>
                </a:solidFill>
                <a:effectLst/>
                <a:latin typeface="Calibri" panose="020F0502020204030204" pitchFamily="34" charset="0"/>
                <a:ea typeface="Calibri" panose="020F0502020204030204" pitchFamily="34" charset="0"/>
                <a:cs typeface="Calibri" panose="020F0502020204030204" pitchFamily="34" charset="0"/>
              </a:rPr>
              <a:t>[Equity is] the state that would be achieved if individuals fared the same way in society regardless of race, gender, class, language, disability, or any other social or cultural characteristic. In practice, equity means all children and families receive necessary supports in a timely fashion so they can develop their full intellectual, social, and physical potential.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solidFill>
                <a:srgbClr val="414042"/>
              </a:solidFill>
            </a:endParaRPr>
          </a:p>
          <a:p>
            <a:pPr marL="0" indent="0" algn="r">
              <a:buNone/>
            </a:pPr>
            <a:r>
              <a:rPr lang="en-US" sz="2400" dirty="0">
                <a:solidFill>
                  <a:srgbClr val="414042"/>
                </a:solidFill>
              </a:rPr>
              <a:t>- NAEYC, 2019</a:t>
            </a:r>
          </a:p>
          <a:p>
            <a:pPr marL="0" indent="0">
              <a:buNone/>
            </a:pPr>
            <a:endParaRPr lang="en-US" sz="2400" dirty="0"/>
          </a:p>
        </p:txBody>
      </p:sp>
      <p:sp>
        <p:nvSpPr>
          <p:cNvPr id="2" name="TextBox 1">
            <a:extLst>
              <a:ext uri="{FF2B5EF4-FFF2-40B4-BE49-F238E27FC236}">
                <a16:creationId xmlns:a16="http://schemas.microsoft.com/office/drawing/2014/main" id="{F2E66B9F-8729-4B42-B5BB-D52B6C42A6A1}"/>
              </a:ext>
            </a:extLst>
          </p:cNvPr>
          <p:cNvSpPr txBox="1"/>
          <p:nvPr/>
        </p:nvSpPr>
        <p:spPr>
          <a:xfrm>
            <a:off x="1120921" y="922422"/>
            <a:ext cx="454986" cy="461665"/>
          </a:xfrm>
          <a:prstGeom prst="rect">
            <a:avLst/>
          </a:prstGeom>
          <a:noFill/>
        </p:spPr>
        <p:txBody>
          <a:bodyPr wrap="square" rtlCol="0">
            <a:spAutoFit/>
          </a:bodyPr>
          <a:lstStyle/>
          <a:p>
            <a:r>
              <a:rPr lang="en-US" sz="2400" dirty="0"/>
              <a:t>2.</a:t>
            </a:r>
          </a:p>
        </p:txBody>
      </p:sp>
      <p:pic>
        <p:nvPicPr>
          <p:cNvPr id="6" name="Picture 5">
            <a:extLst>
              <a:ext uri="{FF2B5EF4-FFF2-40B4-BE49-F238E27FC236}">
                <a16:creationId xmlns:a16="http://schemas.microsoft.com/office/drawing/2014/main" id="{B0ED096D-D07F-FF45-8786-30780E57AE15}"/>
              </a:ext>
            </a:extLst>
          </p:cNvPr>
          <p:cNvPicPr>
            <a:picLocks noChangeAspect="1"/>
          </p:cNvPicPr>
          <p:nvPr/>
        </p:nvPicPr>
        <p:blipFill>
          <a:blip r:embed="rId2"/>
          <a:stretch>
            <a:fillRect/>
          </a:stretch>
        </p:blipFill>
        <p:spPr>
          <a:xfrm>
            <a:off x="1120920" y="760887"/>
            <a:ext cx="9542163" cy="2007299"/>
          </a:xfrm>
          <a:prstGeom prst="rect">
            <a:avLst/>
          </a:prstGeom>
        </p:spPr>
      </p:pic>
    </p:spTree>
    <p:extLst>
      <p:ext uri="{BB962C8B-B14F-4D97-AF65-F5344CB8AC3E}">
        <p14:creationId xmlns:p14="http://schemas.microsoft.com/office/powerpoint/2010/main" val="35865461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7" name="Picture 3" descr="Wooden blocks stacked to form houses">
            <a:extLst>
              <a:ext uri="{FF2B5EF4-FFF2-40B4-BE49-F238E27FC236}">
                <a16:creationId xmlns:a16="http://schemas.microsoft.com/office/drawing/2014/main" id="{09F123EB-7B1D-4929-A5F0-698BAC3E381A}"/>
              </a:ext>
            </a:extLst>
          </p:cNvPr>
          <p:cNvPicPr>
            <a:picLocks noChangeAspect="1"/>
          </p:cNvPicPr>
          <p:nvPr/>
        </p:nvPicPr>
        <p:blipFill rotWithShape="1">
          <a:blip r:embed="rId3"/>
          <a:srcRect l="35300" r="18695" b="-1"/>
          <a:stretch/>
        </p:blipFill>
        <p:spPr>
          <a:xfrm>
            <a:off x="0" y="-30978"/>
            <a:ext cx="3647552" cy="6857990"/>
          </a:xfrm>
          <a:prstGeom prst="rect">
            <a:avLst/>
          </a:prstGeom>
        </p:spPr>
      </p:pic>
      <p:sp>
        <p:nvSpPr>
          <p:cNvPr id="2" name="TextBox 1">
            <a:extLst>
              <a:ext uri="{FF2B5EF4-FFF2-40B4-BE49-F238E27FC236}">
                <a16:creationId xmlns:a16="http://schemas.microsoft.com/office/drawing/2014/main" id="{7033218D-6FF6-458C-B17B-3C91723F5422}"/>
              </a:ext>
            </a:extLst>
          </p:cNvPr>
          <p:cNvSpPr txBox="1"/>
          <p:nvPr/>
        </p:nvSpPr>
        <p:spPr>
          <a:xfrm>
            <a:off x="3843867" y="1004835"/>
            <a:ext cx="7659156" cy="4786365"/>
          </a:xfrm>
          <a:prstGeom prst="rect">
            <a:avLst/>
          </a:prstGeom>
        </p:spPr>
        <p:txBody>
          <a:bodyPr vert="horz" lIns="91440" tIns="45720" rIns="91440" bIns="45720" rtlCol="0" anchor="ctr">
            <a:normAutofit fontScale="92500"/>
          </a:bodyPr>
          <a:lstStyle/>
          <a:p>
            <a:pPr defTabSz="457200">
              <a:spcBef>
                <a:spcPct val="20000"/>
              </a:spcBef>
              <a:spcAft>
                <a:spcPts val="600"/>
              </a:spcAft>
              <a:buClr>
                <a:schemeClr val="accent1">
                  <a:lumMod val="75000"/>
                </a:schemeClr>
              </a:buClr>
              <a:buSzPct val="145000"/>
            </a:pPr>
            <a:r>
              <a:rPr lang="en-US" sz="2400" b="1" dirty="0"/>
              <a:t>Developmentally Appropriate Practice  (NAEYC, 2020)</a:t>
            </a:r>
          </a:p>
          <a:p>
            <a:pPr defTabSz="457200">
              <a:spcBef>
                <a:spcPct val="20000"/>
              </a:spcBef>
              <a:spcAft>
                <a:spcPts val="600"/>
              </a:spcAft>
              <a:buClr>
                <a:schemeClr val="accent1">
                  <a:lumMod val="75000"/>
                </a:schemeClr>
              </a:buClr>
              <a:buSzPct val="145000"/>
              <a:buFont typeface="Arial"/>
              <a:buChar char="•"/>
            </a:pPr>
            <a:endParaRPr lang="en-US" dirty="0"/>
          </a:p>
          <a:p>
            <a:pPr defTabSz="457200">
              <a:spcBef>
                <a:spcPct val="20000"/>
              </a:spcBef>
              <a:spcAft>
                <a:spcPts val="600"/>
              </a:spcAft>
              <a:buClr>
                <a:schemeClr val="accent1">
                  <a:lumMod val="75000"/>
                </a:schemeClr>
              </a:buClr>
              <a:buSzPct val="145000"/>
            </a:pPr>
            <a:r>
              <a:rPr lang="en-US" sz="2400" dirty="0"/>
              <a:t>Each and every child, birth through age 8, has the right to equitable learning opportunities—in centers, family childcare homes, or schools—that fully support their optimal development and learning across all domains and content areas. Children are born eager to learn; they take delight exploring their world and making connections. The degree to which early learning programs support children’s delight and wonder in learning reflects the quality of that setting. Educators who engage in developmentally appropriate practice foster young children’s joyful learning and maximize the opportunities </a:t>
            </a:r>
            <a:r>
              <a:rPr lang="en-US" sz="2400" b="1" dirty="0"/>
              <a:t>for each and every child to achieve their full potential.</a:t>
            </a:r>
          </a:p>
        </p:txBody>
      </p:sp>
    </p:spTree>
    <p:extLst>
      <p:ext uri="{BB962C8B-B14F-4D97-AF65-F5344CB8AC3E}">
        <p14:creationId xmlns:p14="http://schemas.microsoft.com/office/powerpoint/2010/main" val="2021573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7438ECAA-D7C3-4728-86A4-81DF3BCD16BC}"/>
              </a:ext>
            </a:extLst>
          </p:cNvPr>
          <p:cNvSpPr>
            <a:spLocks noGrp="1"/>
          </p:cNvSpPr>
          <p:nvPr>
            <p:ph type="sldNum" sz="quarter" idx="12"/>
          </p:nvPr>
        </p:nvSpPr>
        <p:spPr>
          <a:xfrm>
            <a:off x="11111697" y="6379503"/>
            <a:ext cx="609600" cy="365125"/>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R="0" lvl="0" indent="0" fontAlgn="auto">
              <a:lnSpc>
                <a:spcPct val="90000"/>
              </a:lnSpc>
              <a:spcBef>
                <a:spcPts val="0"/>
              </a:spcBef>
              <a:spcAft>
                <a:spcPts val="800"/>
              </a:spcAft>
              <a:buClr>
                <a:srgbClr val="000000"/>
              </a:buClr>
              <a:buSzTx/>
              <a:buFont typeface="Arial"/>
              <a:buNone/>
              <a:tabLst/>
              <a:defRPr/>
            </a:pPr>
            <a:fld id="{07D3ED3B-4DD5-8249-AD39-0E08A964E125}" type="slidenum">
              <a:rPr kumimoji="0" lang="en-US" sz="1800" b="0" i="0" u="none" strike="noStrike" cap="none" spc="0" normalizeH="0" baseline="0" noProof="0" smtClean="0">
                <a:ln>
                  <a:noFill/>
                </a:ln>
                <a:solidFill>
                  <a:schemeClr val="tx1"/>
                </a:solidFill>
                <a:effectLst/>
                <a:uLnTx/>
                <a:uFillTx/>
                <a:latin typeface="+mn-lt"/>
                <a:ea typeface="+mn-ea"/>
                <a:cs typeface="+mn-cs"/>
              </a:rPr>
              <a:pPr marR="0" lvl="0" indent="0" fontAlgn="auto">
                <a:lnSpc>
                  <a:spcPct val="90000"/>
                </a:lnSpc>
                <a:spcBef>
                  <a:spcPts val="0"/>
                </a:spcBef>
                <a:spcAft>
                  <a:spcPts val="800"/>
                </a:spcAft>
                <a:buClr>
                  <a:srgbClr val="000000"/>
                </a:buClr>
                <a:buSzTx/>
                <a:buFont typeface="Arial"/>
                <a:buNone/>
                <a:tabLst/>
                <a:defRPr/>
              </a:pPr>
              <a:t>9</a:t>
            </a:fld>
            <a:endParaRPr kumimoji="0" lang="en-US" sz="1800" b="0" i="0" u="none" strike="noStrike" cap="none" spc="0" normalizeH="0" baseline="0" noProof="0">
              <a:ln>
                <a:noFill/>
              </a:ln>
              <a:solidFill>
                <a:schemeClr val="tx1"/>
              </a:solidFill>
              <a:effectLst/>
              <a:uLnTx/>
              <a:uFillTx/>
              <a:latin typeface="+mn-lt"/>
              <a:ea typeface="+mn-ea"/>
              <a:cs typeface="+mn-cs"/>
            </a:endParaRPr>
          </a:p>
        </p:txBody>
      </p:sp>
      <p:sp>
        <p:nvSpPr>
          <p:cNvPr id="6" name="TextBox 5">
            <a:extLst>
              <a:ext uri="{FF2B5EF4-FFF2-40B4-BE49-F238E27FC236}">
                <a16:creationId xmlns:a16="http://schemas.microsoft.com/office/drawing/2014/main" id="{9E8283E2-5D83-4022-BCFB-DA777DD24AB0}"/>
              </a:ext>
            </a:extLst>
          </p:cNvPr>
          <p:cNvSpPr txBox="1"/>
          <p:nvPr/>
        </p:nvSpPr>
        <p:spPr>
          <a:xfrm>
            <a:off x="505927" y="761373"/>
            <a:ext cx="5969518" cy="1325563"/>
          </a:xfrm>
          <a:prstGeom prst="rect">
            <a:avLst/>
          </a:prstGeom>
          <a:noFill/>
          <a:ln>
            <a:noFill/>
          </a:ln>
        </p:spPr>
        <p:txBody>
          <a:bodyPr spcFirstLastPara="1" wrap="square" lIns="0" tIns="91425" rIns="91425" bIns="91425"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defTabSz="1219170" eaLnBrk="1" fontAlgn="auto" latinLnBrk="0" hangingPunct="1">
              <a:lnSpc>
                <a:spcPct val="90000"/>
              </a:lnSpc>
              <a:spcAft>
                <a:spcPts val="600"/>
              </a:spcAft>
              <a:buClr>
                <a:schemeClr val="dk2"/>
              </a:buClr>
              <a:buSzPts val="4400"/>
              <a:tabLst/>
              <a:defRPr/>
            </a:pPr>
            <a:r>
              <a:rPr kumimoji="0" lang="en-US" sz="3733" b="1" i="0" u="none" strike="noStrike" kern="0" cap="none" spc="0" normalizeH="0" baseline="0" noProof="0">
                <a:ln>
                  <a:noFill/>
                </a:ln>
                <a:solidFill>
                  <a:srgbClr val="0C426A"/>
                </a:solidFill>
                <a:effectLst/>
                <a:uLnTx/>
                <a:uFillTx/>
                <a:latin typeface="Arial"/>
                <a:ea typeface="Arial"/>
                <a:cs typeface="Arial"/>
                <a:sym typeface="Arial"/>
              </a:rPr>
              <a:t>What DAP is Asking of Us</a:t>
            </a:r>
          </a:p>
        </p:txBody>
      </p:sp>
      <p:sp>
        <p:nvSpPr>
          <p:cNvPr id="2" name="TextBox 1">
            <a:extLst>
              <a:ext uri="{FF2B5EF4-FFF2-40B4-BE49-F238E27FC236}">
                <a16:creationId xmlns:a16="http://schemas.microsoft.com/office/drawing/2014/main" id="{65B5FB7E-1312-419F-BD0C-084413A67A0A}"/>
              </a:ext>
            </a:extLst>
          </p:cNvPr>
          <p:cNvSpPr txBox="1"/>
          <p:nvPr/>
        </p:nvSpPr>
        <p:spPr>
          <a:xfrm>
            <a:off x="419878" y="1847461"/>
            <a:ext cx="6466114" cy="3825551"/>
          </a:xfrm>
          <a:prstGeom prst="rect">
            <a:avLst/>
          </a:prstGeom>
        </p:spPr>
        <p:txBody>
          <a:bodyPr vert="horz" lIns="0" tIns="0" rIns="91440" bIns="45720" rtlCol="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1219170">
              <a:lnSpc>
                <a:spcPct val="90000"/>
              </a:lnSpc>
              <a:spcAft>
                <a:spcPts val="600"/>
              </a:spcAft>
              <a:defRPr/>
            </a:pPr>
            <a:r>
              <a:rPr lang="en-US" sz="2600" kern="0">
                <a:solidFill>
                  <a:srgbClr val="414042"/>
                </a:solidFill>
                <a:latin typeface="Calibri" panose="020F0502020204030204" pitchFamily="34" charset="0"/>
                <a:cs typeface="Calibri" panose="020F0502020204030204" pitchFamily="34" charset="0"/>
              </a:rPr>
              <a:t>Yet even as they grapple with their own institutional biases and inequities, professional preparation programs and ongoing professional development systems must orient themselves towards consistently and effectively preparing and supporting educators to reflect on and address their own inherent biases and to help them provide developmentally, culturally, and linguistically responsive learning experiences to an increasingly diverse population of children.</a:t>
            </a:r>
          </a:p>
          <a:p>
            <a:pPr defTabSz="1219170">
              <a:lnSpc>
                <a:spcPct val="90000"/>
              </a:lnSpc>
              <a:spcAft>
                <a:spcPts val="600"/>
              </a:spcAft>
              <a:defRPr/>
            </a:pPr>
            <a:endParaRPr lang="en-US" sz="1200" b="1" kern="0">
              <a:solidFill>
                <a:srgbClr val="414042"/>
              </a:solidFill>
              <a:latin typeface="Calibri" panose="020F0502020204030204" pitchFamily="34" charset="0"/>
              <a:cs typeface="Calibri" panose="020F0502020204030204" pitchFamily="34" charset="0"/>
            </a:endParaRPr>
          </a:p>
          <a:p>
            <a:pPr defTabSz="1219170">
              <a:lnSpc>
                <a:spcPct val="90000"/>
              </a:lnSpc>
              <a:spcAft>
                <a:spcPts val="600"/>
              </a:spcAft>
              <a:defRPr/>
            </a:pPr>
            <a:r>
              <a:rPr lang="en-US" sz="1200" b="1" kern="0">
                <a:solidFill>
                  <a:srgbClr val="414042"/>
                </a:solidFill>
                <a:latin typeface="Calibri" panose="020F0502020204030204" pitchFamily="34" charset="0"/>
                <a:cs typeface="Calibri" panose="020F0502020204030204" pitchFamily="34" charset="0"/>
              </a:rPr>
              <a:t>Developmentally Appropriate Practice, p. 4</a:t>
            </a:r>
          </a:p>
        </p:txBody>
      </p:sp>
      <p:pic>
        <p:nvPicPr>
          <p:cNvPr id="5" name="Picture 4" descr="Student at a graduation ceremony">
            <a:extLst>
              <a:ext uri="{FF2B5EF4-FFF2-40B4-BE49-F238E27FC236}">
                <a16:creationId xmlns:a16="http://schemas.microsoft.com/office/drawing/2014/main" id="{6B4ECB88-5621-43D0-BD21-C24E9414D854}"/>
              </a:ext>
            </a:extLst>
          </p:cNvPr>
          <p:cNvPicPr>
            <a:picLocks noChangeAspect="1"/>
          </p:cNvPicPr>
          <p:nvPr/>
        </p:nvPicPr>
        <p:blipFill rotWithShape="1">
          <a:blip r:embed="rId2"/>
          <a:srcRect l="31547" r="1675" b="2"/>
          <a:stretch/>
        </p:blipFill>
        <p:spPr>
          <a:xfrm>
            <a:off x="7428613" y="-717453"/>
            <a:ext cx="6078059" cy="6075460"/>
          </a:xfrm>
          <a:prstGeom prst="ellipse">
            <a:avLst/>
          </a:prstGeom>
          <a:noFill/>
        </p:spPr>
      </p:pic>
    </p:spTree>
    <p:extLst>
      <p:ext uri="{BB962C8B-B14F-4D97-AF65-F5344CB8AC3E}">
        <p14:creationId xmlns:p14="http://schemas.microsoft.com/office/powerpoint/2010/main" val="32402392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BUILD">
  <a:themeElements>
    <a:clrScheme name="_BUILD Colours">
      <a:dk1>
        <a:srgbClr val="171717"/>
      </a:dk1>
      <a:lt1>
        <a:srgbClr val="FFFFFF"/>
      </a:lt1>
      <a:dk2>
        <a:srgbClr val="006990"/>
      </a:dk2>
      <a:lt2>
        <a:srgbClr val="FFFFFF"/>
      </a:lt2>
      <a:accent1>
        <a:srgbClr val="006990"/>
      </a:accent1>
      <a:accent2>
        <a:srgbClr val="007DC3"/>
      </a:accent2>
      <a:accent3>
        <a:srgbClr val="D11241"/>
      </a:accent3>
      <a:accent4>
        <a:srgbClr val="F4911E"/>
      </a:accent4>
      <a:accent5>
        <a:srgbClr val="BEC0C2"/>
      </a:accent5>
      <a:accent6>
        <a:srgbClr val="006990"/>
      </a:accent6>
      <a:hlink>
        <a:srgbClr val="007DC3"/>
      </a:hlink>
      <a:folHlink>
        <a:srgbClr val="007DC3"/>
      </a:folHlink>
    </a:clrScheme>
    <a:fontScheme name="_BUILD Fonts">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Build Presentation.potx" id="{F7D2BE71-CE8B-43C0-B0F7-2B4FA6C8E38B}" vid="{2F627FE5-4A40-4672-BE8A-394D8707F91A}"/>
    </a:ext>
  </a:extLst>
</a:theme>
</file>

<file path=ppt/theme/theme11.xml><?xml version="1.0" encoding="utf-8"?>
<a:theme xmlns:a="http://schemas.openxmlformats.org/drawingml/2006/main" name="Office Theme">
  <a:themeElements>
    <a:clrScheme name="Custom 1">
      <a:dk1>
        <a:srgbClr val="3A3A3C"/>
      </a:dk1>
      <a:lt1>
        <a:srgbClr val="FFFFFF"/>
      </a:lt1>
      <a:dk2>
        <a:srgbClr val="3A3A3C"/>
      </a:dk2>
      <a:lt2>
        <a:srgbClr val="FEFFFF"/>
      </a:lt2>
      <a:accent1>
        <a:srgbClr val="0077A0"/>
      </a:accent1>
      <a:accent2>
        <a:srgbClr val="F15D22"/>
      </a:accent2>
      <a:accent3>
        <a:srgbClr val="FDB515"/>
      </a:accent3>
      <a:accent4>
        <a:srgbClr val="11416A"/>
      </a:accent4>
      <a:accent5>
        <a:srgbClr val="7724C3"/>
      </a:accent5>
      <a:accent6>
        <a:srgbClr val="43ADA5"/>
      </a:accent6>
      <a:hlink>
        <a:srgbClr val="2876BC"/>
      </a:hlink>
      <a:folHlink>
        <a:srgbClr val="7624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b">
        <a:spAutoFit/>
      </a:bodyPr>
      <a:lstStyle>
        <a:defPPr algn="l">
          <a:defRPr sz="3200" b="1" dirty="0" smtClean="0">
            <a:solidFill>
              <a:srgbClr val="0C426A"/>
            </a:solidFill>
          </a:defRPr>
        </a:defPPr>
      </a:lstStyle>
    </a:txDef>
  </a:objectDefaults>
  <a:extraClrSchemeLst/>
</a:theme>
</file>

<file path=ppt/theme/theme12.xml><?xml version="1.0" encoding="utf-8"?>
<a:theme xmlns:a="http://schemas.openxmlformats.org/drawingml/2006/main" name="6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3.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4.xml><?xml version="1.0" encoding="utf-8"?>
<a:theme xmlns:a="http://schemas.openxmlformats.org/drawingml/2006/main" name="8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5.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VIDEO VERSION">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FFFFFF"/>
      </a:hlink>
      <a:folHlink>
        <a:srgbClr val="FFFFFF"/>
      </a:folHlink>
    </a:clrScheme>
    <a:fontScheme name="Prefab">
      <a:majorFont>
        <a:latin typeface="Arial Black"/>
        <a:ea typeface=""/>
        <a:cs typeface=""/>
        <a:font script="Jpan" typeface="ＭＳ Ｐゴシック"/>
        <a:font script="Hang" typeface="HY견고딕"/>
        <a:font script="Hans" typeface="宋体"/>
        <a:font script="Hant" typeface="新細明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efab">
      <a:fillStyleLst>
        <a:solidFill>
          <a:schemeClr val="phClr"/>
        </a:solidFill>
        <a:gradFill rotWithShape="1">
          <a:gsLst>
            <a:gs pos="0">
              <a:schemeClr val="phClr">
                <a:tint val="30000"/>
                <a:satMod val="200000"/>
              </a:schemeClr>
            </a:gs>
            <a:gs pos="30000">
              <a:schemeClr val="phClr">
                <a:tint val="60000"/>
                <a:satMod val="250000"/>
              </a:schemeClr>
            </a:gs>
            <a:gs pos="50000">
              <a:schemeClr val="phClr">
                <a:tint val="57000"/>
                <a:satMod val="250000"/>
              </a:schemeClr>
            </a:gs>
            <a:gs pos="100000">
              <a:schemeClr val="phClr">
                <a:tint val="17000"/>
                <a:satMod val="350000"/>
              </a:schemeClr>
            </a:gs>
          </a:gsLst>
          <a:lin ang="4000000" scaled="1"/>
        </a:gra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90000" algn="ctr" rotWithShape="0">
              <a:srgbClr val="000000">
                <a:alpha val="60000"/>
              </a:srgbClr>
            </a:outerShdw>
          </a:effectLst>
        </a:effectStyle>
        <a:effectStyle>
          <a:effectLst>
            <a:outerShdw blurRad="110000" algn="ctr" rotWithShape="0">
              <a:srgbClr val="000000">
                <a:alpha val="65000"/>
              </a:srgbClr>
            </a:outerShdw>
          </a:effectLst>
        </a:effectStyle>
        <a:effectStyle>
          <a:effectLst>
            <a:outerShdw blurRad="120000" algn="ctr" rotWithShape="0">
              <a:srgbClr val="000000">
                <a:alpha val="70000"/>
              </a:srgbClr>
            </a:outerShdw>
          </a:effectLst>
          <a:scene3d>
            <a:camera prst="orthographicFront"/>
            <a:lightRig rig="glow" dir="t">
              <a:rot lat="0" lon="0" rev="1800000"/>
            </a:lightRig>
          </a:scene3d>
          <a:sp3d contourW="12700" prstMaterial="dkEdge">
            <a:bevelT w="50800" h="44450" prst="angle"/>
            <a:contourClr>
              <a:schemeClr val="phClr">
                <a:shade val="40000"/>
              </a:schemeClr>
            </a:contourClr>
          </a:sp3d>
        </a:effectStyle>
      </a:effectStyleLst>
      <a:bgFillStyleLst>
        <a:solidFill>
          <a:schemeClr val="phClr"/>
        </a:soli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blipFill>
          <a:blip xmlns:r="http://schemas.openxmlformats.org/officeDocument/2006/relationships" r:embed="rId1">
            <a:duotone>
              <a:schemeClr val="phClr">
                <a:shade val="75000"/>
                <a:satMod val="120000"/>
              </a:schemeClr>
              <a:schemeClr val="phClr">
                <a:tint val="94000"/>
                <a:satMod val="21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5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BUILD">
  <a:themeElements>
    <a:clrScheme name="_BUILD Colours">
      <a:dk1>
        <a:srgbClr val="171717"/>
      </a:dk1>
      <a:lt1>
        <a:srgbClr val="FFFFFF"/>
      </a:lt1>
      <a:dk2>
        <a:srgbClr val="006990"/>
      </a:dk2>
      <a:lt2>
        <a:srgbClr val="FFFFFF"/>
      </a:lt2>
      <a:accent1>
        <a:srgbClr val="006990"/>
      </a:accent1>
      <a:accent2>
        <a:srgbClr val="007DC3"/>
      </a:accent2>
      <a:accent3>
        <a:srgbClr val="D11241"/>
      </a:accent3>
      <a:accent4>
        <a:srgbClr val="F4911E"/>
      </a:accent4>
      <a:accent5>
        <a:srgbClr val="BEC0C2"/>
      </a:accent5>
      <a:accent6>
        <a:srgbClr val="006990"/>
      </a:accent6>
      <a:hlink>
        <a:srgbClr val="007DC3"/>
      </a:hlink>
      <a:folHlink>
        <a:srgbClr val="007DC3"/>
      </a:folHlink>
    </a:clrScheme>
    <a:fontScheme name="_BUILD Fonts">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Build Presentation.potx" id="{F7D2BE71-CE8B-43C0-B0F7-2B4FA6C8E38B}" vid="{2F627FE5-4A40-4672-BE8A-394D8707F91A}"/>
    </a:ext>
  </a:extLst>
</a:theme>
</file>

<file path=ppt/theme/theme8.xml><?xml version="1.0" encoding="utf-8"?>
<a:theme xmlns:a="http://schemas.openxmlformats.org/drawingml/2006/main" name="4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9.xml><?xml version="1.0" encoding="utf-8"?>
<a:theme xmlns:a="http://schemas.openxmlformats.org/drawingml/2006/main" name="2_VIDEO VERSION">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FFFFFF"/>
      </a:hlink>
      <a:folHlink>
        <a:srgbClr val="FFFFFF"/>
      </a:folHlink>
    </a:clrScheme>
    <a:fontScheme name="Prefab">
      <a:majorFont>
        <a:latin typeface="Arial Black"/>
        <a:ea typeface=""/>
        <a:cs typeface=""/>
        <a:font script="Jpan" typeface="ＭＳ Ｐゴシック"/>
        <a:font script="Hang" typeface="HY견고딕"/>
        <a:font script="Hans" typeface="宋体"/>
        <a:font script="Hant" typeface="新細明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efab">
      <a:fillStyleLst>
        <a:solidFill>
          <a:schemeClr val="phClr"/>
        </a:solidFill>
        <a:gradFill rotWithShape="1">
          <a:gsLst>
            <a:gs pos="0">
              <a:schemeClr val="phClr">
                <a:tint val="30000"/>
                <a:satMod val="200000"/>
              </a:schemeClr>
            </a:gs>
            <a:gs pos="30000">
              <a:schemeClr val="phClr">
                <a:tint val="60000"/>
                <a:satMod val="250000"/>
              </a:schemeClr>
            </a:gs>
            <a:gs pos="50000">
              <a:schemeClr val="phClr">
                <a:tint val="57000"/>
                <a:satMod val="250000"/>
              </a:schemeClr>
            </a:gs>
            <a:gs pos="100000">
              <a:schemeClr val="phClr">
                <a:tint val="17000"/>
                <a:satMod val="350000"/>
              </a:schemeClr>
            </a:gs>
          </a:gsLst>
          <a:lin ang="4000000" scaled="1"/>
        </a:gra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90000" algn="ctr" rotWithShape="0">
              <a:srgbClr val="000000">
                <a:alpha val="60000"/>
              </a:srgbClr>
            </a:outerShdw>
          </a:effectLst>
        </a:effectStyle>
        <a:effectStyle>
          <a:effectLst>
            <a:outerShdw blurRad="110000" algn="ctr" rotWithShape="0">
              <a:srgbClr val="000000">
                <a:alpha val="65000"/>
              </a:srgbClr>
            </a:outerShdw>
          </a:effectLst>
        </a:effectStyle>
        <a:effectStyle>
          <a:effectLst>
            <a:outerShdw blurRad="120000" algn="ctr" rotWithShape="0">
              <a:srgbClr val="000000">
                <a:alpha val="70000"/>
              </a:srgbClr>
            </a:outerShdw>
          </a:effectLst>
          <a:scene3d>
            <a:camera prst="orthographicFront"/>
            <a:lightRig rig="glow" dir="t">
              <a:rot lat="0" lon="0" rev="1800000"/>
            </a:lightRig>
          </a:scene3d>
          <a:sp3d contourW="12700" prstMaterial="dkEdge">
            <a:bevelT w="50800" h="44450" prst="angle"/>
            <a:contourClr>
              <a:schemeClr val="phClr">
                <a:shade val="40000"/>
              </a:schemeClr>
            </a:contourClr>
          </a:sp3d>
        </a:effectStyle>
      </a:effectStyleLst>
      <a:bgFillStyleLst>
        <a:solidFill>
          <a:schemeClr val="phClr"/>
        </a:soli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blipFill>
          <a:blip xmlns:r="http://schemas.openxmlformats.org/officeDocument/2006/relationships" r:embed="rId1">
            <a:duotone>
              <a:schemeClr val="phClr">
                <a:shade val="75000"/>
                <a:satMod val="120000"/>
              </a:schemeClr>
              <a:schemeClr val="phClr">
                <a:tint val="94000"/>
                <a:satMod val="21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2649</Words>
  <Application>Microsoft Office PowerPoint</Application>
  <PresentationFormat>Widescreen</PresentationFormat>
  <Paragraphs>164</Paragraphs>
  <Slides>56</Slides>
  <Notes>10</Notes>
  <HiddenSlides>0</HiddenSlides>
  <MMClips>0</MMClips>
  <ScaleCrop>false</ScaleCrop>
  <HeadingPairs>
    <vt:vector size="6" baseType="variant">
      <vt:variant>
        <vt:lpstr>Fonts Used</vt:lpstr>
      </vt:variant>
      <vt:variant>
        <vt:i4>13</vt:i4>
      </vt:variant>
      <vt:variant>
        <vt:lpstr>Theme</vt:lpstr>
      </vt:variant>
      <vt:variant>
        <vt:i4>15</vt:i4>
      </vt:variant>
      <vt:variant>
        <vt:lpstr>Slide Titles</vt:lpstr>
      </vt:variant>
      <vt:variant>
        <vt:i4>56</vt:i4>
      </vt:variant>
    </vt:vector>
  </HeadingPairs>
  <TitlesOfParts>
    <vt:vector size="84" baseType="lpstr">
      <vt:lpstr>Arial</vt:lpstr>
      <vt:lpstr>Arial Black</vt:lpstr>
      <vt:lpstr>Britannic Bold</vt:lpstr>
      <vt:lpstr>Calibri</vt:lpstr>
      <vt:lpstr>Calibri Light</vt:lpstr>
      <vt:lpstr>Century Gothic</vt:lpstr>
      <vt:lpstr>Corbel</vt:lpstr>
      <vt:lpstr>Garamond</vt:lpstr>
      <vt:lpstr>Graphik Light</vt:lpstr>
      <vt:lpstr>Rockwell</vt:lpstr>
      <vt:lpstr>System Font Regular</vt:lpstr>
      <vt:lpstr>Wingdings</vt:lpstr>
      <vt:lpstr>Wingdings 2</vt:lpstr>
      <vt:lpstr>1_Office Theme</vt:lpstr>
      <vt:lpstr>7_Frame</vt:lpstr>
      <vt:lpstr>2_Office Theme</vt:lpstr>
      <vt:lpstr>1_VIDEO VERSION</vt:lpstr>
      <vt:lpstr>3_Frame</vt:lpstr>
      <vt:lpstr>5_Frame</vt:lpstr>
      <vt:lpstr>BUILD</vt:lpstr>
      <vt:lpstr>4_Frame</vt:lpstr>
      <vt:lpstr>2_VIDEO VERSION</vt:lpstr>
      <vt:lpstr>1_BUILD</vt:lpstr>
      <vt:lpstr>Office Theme</vt:lpstr>
      <vt:lpstr>6_Frame</vt:lpstr>
      <vt:lpstr>1_Frame</vt:lpstr>
      <vt:lpstr>8_Frame</vt:lpstr>
      <vt:lpstr>1_Frame</vt:lpstr>
      <vt:lpstr>Discover Personas: A New Tool to Support Your Work</vt:lpstr>
      <vt:lpstr>Handout, PowerPoints, &amp; recording will be available on the PIPELINES website https://education. sdsu.edu/pipelines/resources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Vision Board Assignment   375A Infant Toddler Learning and Development</vt:lpstr>
      <vt:lpstr>PowerPoint Presentation</vt:lpstr>
      <vt:lpstr>Infant/Toddler, Preschool, and Early Elementary Personas</vt:lpstr>
      <vt:lpstr>Michigan Personas</vt:lpstr>
      <vt:lpstr>PowerPoint Presentation</vt:lpstr>
      <vt:lpstr>Opportunities </vt:lpstr>
      <vt:lpstr>NAEYC defines “developmentally appropriate practice” as methods that promote each child’s optimal development and learning through a strengths-based, play-based approach to joyful, engaged learning (p. 5) </vt:lpstr>
      <vt:lpstr>NAEYC defines “developmentally appropriate practice” as methods that promote each child’s optimal development and learning through a strengths-based, play-based approach to joyful, engaged learning (p. 5) </vt:lpstr>
      <vt:lpstr>Using personas to build family engagement skills </vt:lpstr>
      <vt:lpstr>PowerPoint Presentation</vt:lpstr>
      <vt:lpstr>PowerPoint Presentation</vt:lpstr>
      <vt:lpstr>Assignment: Share how you would use 3 of the culturally responsive competencies to support Razae and his family.</vt:lpstr>
      <vt:lpstr>PowerPoint Presentation</vt:lpstr>
      <vt:lpstr>How do you convey to each and every child that they are a learner?</vt:lpstr>
      <vt:lpstr>Persona + Equitable Learning Opportunities  What evidence-based practices would you use to support Sofia’s full and equitable participation?</vt:lpstr>
      <vt:lpstr>Personas + evidence-based practices  for supporting young Black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 + evidence-based practices that support inclusion</vt:lpstr>
      <vt:lpstr>DEC Recommended Practice Resources </vt:lpstr>
      <vt:lpstr>Practice Guides for Families in English and Spanish</vt:lpstr>
      <vt:lpstr>Other uses for personas + RP tools</vt:lpstr>
      <vt:lpstr>Practice Guides for Professionals in English and Spanish    Options for building cohesion between course content and field experience   </vt:lpstr>
      <vt:lpstr>Using personas to support individual learners</vt:lpstr>
      <vt:lpstr>Using personas to support individual learners</vt:lpstr>
      <vt:lpstr>Using personas to support individual learners</vt:lpstr>
      <vt:lpstr>Use personas to be responsive to college student/community demographics</vt:lpstr>
      <vt:lpstr>Persona + opportunities for culturally responsive and safe practice</vt:lpstr>
      <vt:lpstr>Personas may be customized   Persona + Health, Safety, &amp; Nutrition</vt:lpstr>
      <vt:lpstr>PowerPoint Presentation</vt:lpstr>
      <vt:lpstr>PowerPoint Presentation</vt:lpstr>
      <vt:lpstr>More examples on page 3 of the handout</vt:lpstr>
      <vt:lpstr>Evidence for the use of personas</vt:lpstr>
      <vt:lpstr>PowerPoint Presentation</vt:lpstr>
      <vt:lpstr>    EXIT  TICKET  What’s one early childhood capability you could build using  the Dusty persona?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&amp; Intentional:  Effective Practices to Prepare Intentional Early Childhood Educators</dc:title>
  <dc:creator>Camille Catlett</dc:creator>
  <cp:lastModifiedBy>Camille Catlett</cp:lastModifiedBy>
  <cp:revision>3</cp:revision>
  <dcterms:created xsi:type="dcterms:W3CDTF">2021-04-20T00:51:13Z</dcterms:created>
  <dcterms:modified xsi:type="dcterms:W3CDTF">2022-02-17T23:32:51Z</dcterms:modified>
</cp:coreProperties>
</file>